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Lst>
  <p:notesMasterIdLst>
    <p:notesMasterId r:id="rId9"/>
  </p:notesMasterIdLst>
  <p:sldIdLst>
    <p:sldId id="257" r:id="rId3"/>
    <p:sldId id="288" r:id="rId4"/>
    <p:sldId id="285" r:id="rId5"/>
    <p:sldId id="289" r:id="rId6"/>
    <p:sldId id="29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9983" autoAdjust="0"/>
  </p:normalViewPr>
  <p:slideViewPr>
    <p:cSldViewPr snapToGrid="0">
      <p:cViewPr varScale="1">
        <p:scale>
          <a:sx n="67" d="100"/>
          <a:sy n="67" d="100"/>
        </p:scale>
        <p:origin x="96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B8B29-C73A-4A01-B97F-BC57BEDEA62C}"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fr-BE"/>
        </a:p>
      </dgm:t>
    </dgm:pt>
    <dgm:pt modelId="{13012163-F36C-4A12-83C6-FC1BE2820EA4}">
      <dgm:prSet phldrT="[Texte]"/>
      <dgm:spPr/>
      <dgm:t>
        <a:bodyPr/>
        <a:lstStyle/>
        <a:p>
          <a:r>
            <a:rPr lang="fr-BE" dirty="0" err="1"/>
            <a:t>apid</a:t>
          </a:r>
          <a:endParaRPr lang="fr-BE" dirty="0"/>
        </a:p>
      </dgm:t>
    </dgm:pt>
    <dgm:pt modelId="{B9E21E27-9B14-429F-8036-EE053C1DF79F}" type="parTrans" cxnId="{A608BF80-8B52-4665-BA0C-903AE8389F30}">
      <dgm:prSet/>
      <dgm:spPr/>
      <dgm:t>
        <a:bodyPr/>
        <a:lstStyle/>
        <a:p>
          <a:endParaRPr lang="fr-BE"/>
        </a:p>
      </dgm:t>
    </dgm:pt>
    <dgm:pt modelId="{12D252CB-59B9-4E68-9121-4A26507506B2}" type="sibTrans" cxnId="{A608BF80-8B52-4665-BA0C-903AE8389F30}">
      <dgm:prSet/>
      <dgm:spPr/>
      <dgm:t>
        <a:bodyPr/>
        <a:lstStyle/>
        <a:p>
          <a:endParaRPr lang="fr-BE"/>
        </a:p>
      </dgm:t>
    </dgm:pt>
    <dgm:pt modelId="{B48CEF94-5418-469E-ABDE-A27E0FC69974}">
      <dgm:prSet phldrT="[Texte]"/>
      <dgm:spPr/>
      <dgm:t>
        <a:bodyPr/>
        <a:lstStyle/>
        <a:p>
          <a:r>
            <a:rPr lang="fr-BE" err="1"/>
            <a:t>ffective</a:t>
          </a:r>
          <a:endParaRPr lang="fr-BE"/>
        </a:p>
      </dgm:t>
    </dgm:pt>
    <dgm:pt modelId="{BF8E0BE6-3DDA-40C9-BFAF-AB1C9FAB843E}" type="parTrans" cxnId="{C44C0CF0-FFE9-49F5-B6EE-0D002909AE65}">
      <dgm:prSet/>
      <dgm:spPr/>
      <dgm:t>
        <a:bodyPr/>
        <a:lstStyle/>
        <a:p>
          <a:endParaRPr lang="fr-BE"/>
        </a:p>
      </dgm:t>
    </dgm:pt>
    <dgm:pt modelId="{7FDB0911-4649-4EFD-A961-6F3E870B36F0}" type="sibTrans" cxnId="{C44C0CF0-FFE9-49F5-B6EE-0D002909AE65}">
      <dgm:prSet/>
      <dgm:spPr/>
      <dgm:t>
        <a:bodyPr/>
        <a:lstStyle/>
        <a:p>
          <a:endParaRPr lang="fr-BE"/>
        </a:p>
      </dgm:t>
    </dgm:pt>
    <dgm:pt modelId="{2B99378A-7C6B-4ABA-B371-18409B3AE40F}">
      <dgm:prSet phldrT="[Texte]"/>
      <dgm:spPr/>
      <dgm:t>
        <a:bodyPr/>
        <a:lstStyle/>
        <a:p>
          <a:r>
            <a:rPr lang="fr-BE" err="1"/>
            <a:t>limate-Friendly</a:t>
          </a:r>
          <a:endParaRPr lang="fr-BE"/>
        </a:p>
      </dgm:t>
    </dgm:pt>
    <dgm:pt modelId="{326B6979-71A1-46A4-A12C-D44F8A467EE3}" type="parTrans" cxnId="{ACF685C1-8C0A-4AAB-A7CF-809E7BAD0FD1}">
      <dgm:prSet/>
      <dgm:spPr/>
      <dgm:t>
        <a:bodyPr/>
        <a:lstStyle/>
        <a:p>
          <a:endParaRPr lang="fr-BE"/>
        </a:p>
      </dgm:t>
    </dgm:pt>
    <dgm:pt modelId="{8B047CD7-FD9B-42D5-95B9-898EBDCBF022}" type="sibTrans" cxnId="{ACF685C1-8C0A-4AAB-A7CF-809E7BAD0FD1}">
      <dgm:prSet/>
      <dgm:spPr/>
      <dgm:t>
        <a:bodyPr/>
        <a:lstStyle/>
        <a:p>
          <a:endParaRPr lang="fr-BE"/>
        </a:p>
      </dgm:t>
    </dgm:pt>
    <dgm:pt modelId="{49433DE3-7780-4985-B5B8-7A4C1B4B939C}">
      <dgm:prSet phldrT="[Texte]"/>
      <dgm:spPr/>
      <dgm:t>
        <a:bodyPr/>
        <a:lstStyle/>
        <a:p>
          <a:r>
            <a:rPr lang="fr-BE" err="1"/>
            <a:t>ffordable</a:t>
          </a:r>
          <a:endParaRPr lang="fr-BE"/>
        </a:p>
      </dgm:t>
    </dgm:pt>
    <dgm:pt modelId="{4D207575-2357-4F29-A1EC-5195E489F702}" type="parTrans" cxnId="{76AC939A-25DD-43D3-A102-696CCFD5D866}">
      <dgm:prSet/>
      <dgm:spPr/>
      <dgm:t>
        <a:bodyPr/>
        <a:lstStyle/>
        <a:p>
          <a:endParaRPr lang="fr-BE"/>
        </a:p>
      </dgm:t>
    </dgm:pt>
    <dgm:pt modelId="{8489BAF6-AB2D-4EAC-8D69-028AD2E76141}" type="sibTrans" cxnId="{76AC939A-25DD-43D3-A102-696CCFD5D866}">
      <dgm:prSet/>
      <dgm:spPr/>
      <dgm:t>
        <a:bodyPr/>
        <a:lstStyle/>
        <a:p>
          <a:endParaRPr lang="fr-BE"/>
        </a:p>
      </dgm:t>
    </dgm:pt>
    <dgm:pt modelId="{166BB0A4-70A9-4734-8DE4-03078518A4A9}">
      <dgm:prSet phldrT="[Texte]"/>
      <dgm:spPr/>
      <dgm:t>
        <a:bodyPr/>
        <a:lstStyle/>
        <a:p>
          <a:r>
            <a:rPr lang="fr-BE" err="1"/>
            <a:t>redictable</a:t>
          </a:r>
          <a:endParaRPr lang="fr-BE"/>
        </a:p>
      </dgm:t>
    </dgm:pt>
    <dgm:pt modelId="{5BC4FBBE-81F8-47C9-8415-BA8FA9A86B06}" type="parTrans" cxnId="{8A5AEBCB-C5C8-4948-87F0-04AF5BB2FEB0}">
      <dgm:prSet/>
      <dgm:spPr/>
      <dgm:t>
        <a:bodyPr/>
        <a:lstStyle/>
        <a:p>
          <a:endParaRPr lang="fr-BE"/>
        </a:p>
      </dgm:t>
    </dgm:pt>
    <dgm:pt modelId="{BE1E8B39-3BB2-4B2F-A819-5086C71CB619}" type="sibTrans" cxnId="{8A5AEBCB-C5C8-4948-87F0-04AF5BB2FEB0}">
      <dgm:prSet/>
      <dgm:spPr/>
      <dgm:t>
        <a:bodyPr/>
        <a:lstStyle/>
        <a:p>
          <a:endParaRPr lang="fr-BE"/>
        </a:p>
      </dgm:t>
    </dgm:pt>
    <dgm:pt modelId="{C1D6EB3E-5B3F-4EDE-8789-6FA7E3949E82}" type="pres">
      <dgm:prSet presAssocID="{837B8B29-C73A-4A01-B97F-BC57BEDEA62C}" presName="Name0" presStyleCnt="0">
        <dgm:presLayoutVars>
          <dgm:chMax val="7"/>
          <dgm:chPref val="7"/>
          <dgm:dir/>
        </dgm:presLayoutVars>
      </dgm:prSet>
      <dgm:spPr/>
    </dgm:pt>
    <dgm:pt modelId="{B17D6BCF-9EA4-4371-8913-BDB2F1BFB060}" type="pres">
      <dgm:prSet presAssocID="{837B8B29-C73A-4A01-B97F-BC57BEDEA62C}" presName="Name1" presStyleCnt="0"/>
      <dgm:spPr/>
    </dgm:pt>
    <dgm:pt modelId="{C42816FA-6B05-4910-9B18-CECD8DD4CD47}" type="pres">
      <dgm:prSet presAssocID="{837B8B29-C73A-4A01-B97F-BC57BEDEA62C}" presName="cycle" presStyleCnt="0"/>
      <dgm:spPr/>
    </dgm:pt>
    <dgm:pt modelId="{D78D3148-FB87-4317-8887-6CBFA956F189}" type="pres">
      <dgm:prSet presAssocID="{837B8B29-C73A-4A01-B97F-BC57BEDEA62C}" presName="srcNode" presStyleLbl="node1" presStyleIdx="0" presStyleCnt="5"/>
      <dgm:spPr/>
    </dgm:pt>
    <dgm:pt modelId="{70E9CA95-0338-4CD5-B9B2-AE11F1D4A6E7}" type="pres">
      <dgm:prSet presAssocID="{837B8B29-C73A-4A01-B97F-BC57BEDEA62C}" presName="conn" presStyleLbl="parChTrans1D2" presStyleIdx="0" presStyleCnt="1"/>
      <dgm:spPr/>
    </dgm:pt>
    <dgm:pt modelId="{2F606D3A-8F5D-4195-B93A-3C87F4DA0DE2}" type="pres">
      <dgm:prSet presAssocID="{837B8B29-C73A-4A01-B97F-BC57BEDEA62C}" presName="extraNode" presStyleLbl="node1" presStyleIdx="0" presStyleCnt="5"/>
      <dgm:spPr/>
    </dgm:pt>
    <dgm:pt modelId="{BFEAD7BD-32B4-4E54-BB12-1D1C661E0581}" type="pres">
      <dgm:prSet presAssocID="{837B8B29-C73A-4A01-B97F-BC57BEDEA62C}" presName="dstNode" presStyleLbl="node1" presStyleIdx="0" presStyleCnt="5"/>
      <dgm:spPr/>
    </dgm:pt>
    <dgm:pt modelId="{01296BAE-D858-461D-B71C-1AEB24DCBCDB}" type="pres">
      <dgm:prSet presAssocID="{13012163-F36C-4A12-83C6-FC1BE2820EA4}" presName="text_1" presStyleLbl="node1" presStyleIdx="0" presStyleCnt="5">
        <dgm:presLayoutVars>
          <dgm:bulletEnabled val="1"/>
        </dgm:presLayoutVars>
      </dgm:prSet>
      <dgm:spPr/>
    </dgm:pt>
    <dgm:pt modelId="{B7CAB310-F894-4C35-84D4-8BDAB80AA7DE}" type="pres">
      <dgm:prSet presAssocID="{13012163-F36C-4A12-83C6-FC1BE2820EA4}" presName="accent_1" presStyleCnt="0"/>
      <dgm:spPr/>
    </dgm:pt>
    <dgm:pt modelId="{9688D2EA-F353-4B0E-800C-5F20A4639959}" type="pres">
      <dgm:prSet presAssocID="{13012163-F36C-4A12-83C6-FC1BE2820EA4}" presName="accentRepeatNode" presStyleLbl="solidFgAcc1" presStyleIdx="0" presStyleCnt="5" custScaleX="100001" custScaleY="100001"/>
      <dgm:spPr/>
    </dgm:pt>
    <dgm:pt modelId="{30FB1D8D-8D85-4C61-915E-96DBBDD55187}" type="pres">
      <dgm:prSet presAssocID="{B48CEF94-5418-469E-ABDE-A27E0FC69974}" presName="text_2" presStyleLbl="node1" presStyleIdx="1" presStyleCnt="5">
        <dgm:presLayoutVars>
          <dgm:bulletEnabled val="1"/>
        </dgm:presLayoutVars>
      </dgm:prSet>
      <dgm:spPr/>
    </dgm:pt>
    <dgm:pt modelId="{4430A0AF-6F53-4D2F-8BA3-35CC0D562A47}" type="pres">
      <dgm:prSet presAssocID="{B48CEF94-5418-469E-ABDE-A27E0FC69974}" presName="accent_2" presStyleCnt="0"/>
      <dgm:spPr/>
    </dgm:pt>
    <dgm:pt modelId="{41FD5272-3CE9-4827-BD2A-7FA4528AA59E}" type="pres">
      <dgm:prSet presAssocID="{B48CEF94-5418-469E-ABDE-A27E0FC69974}" presName="accentRepeatNode" presStyleLbl="solidFgAcc1" presStyleIdx="1" presStyleCnt="5"/>
      <dgm:spPr/>
    </dgm:pt>
    <dgm:pt modelId="{4E7F8917-90FE-41C8-A758-2EB73F1C39FA}" type="pres">
      <dgm:prSet presAssocID="{2B99378A-7C6B-4ABA-B371-18409B3AE40F}" presName="text_3" presStyleLbl="node1" presStyleIdx="2" presStyleCnt="5">
        <dgm:presLayoutVars>
          <dgm:bulletEnabled val="1"/>
        </dgm:presLayoutVars>
      </dgm:prSet>
      <dgm:spPr/>
    </dgm:pt>
    <dgm:pt modelId="{D4D42F28-5802-4698-A407-C462C0641697}" type="pres">
      <dgm:prSet presAssocID="{2B99378A-7C6B-4ABA-B371-18409B3AE40F}" presName="accent_3" presStyleCnt="0"/>
      <dgm:spPr/>
    </dgm:pt>
    <dgm:pt modelId="{2E0801AE-10DF-4C54-9130-AAB461820ABD}" type="pres">
      <dgm:prSet presAssocID="{2B99378A-7C6B-4ABA-B371-18409B3AE40F}" presName="accentRepeatNode" presStyleLbl="solidFgAcc1" presStyleIdx="2" presStyleCnt="5"/>
      <dgm:spPr/>
    </dgm:pt>
    <dgm:pt modelId="{5C9D52F6-AB39-4BAC-BDA0-1F4FB2368B8B}" type="pres">
      <dgm:prSet presAssocID="{49433DE3-7780-4985-B5B8-7A4C1B4B939C}" presName="text_4" presStyleLbl="node1" presStyleIdx="3" presStyleCnt="5">
        <dgm:presLayoutVars>
          <dgm:bulletEnabled val="1"/>
        </dgm:presLayoutVars>
      </dgm:prSet>
      <dgm:spPr/>
    </dgm:pt>
    <dgm:pt modelId="{BCF100DE-F53E-4AF6-BE5F-AF409D48834E}" type="pres">
      <dgm:prSet presAssocID="{49433DE3-7780-4985-B5B8-7A4C1B4B939C}" presName="accent_4" presStyleCnt="0"/>
      <dgm:spPr/>
    </dgm:pt>
    <dgm:pt modelId="{24FAD852-B9C0-4688-9462-896D0624FBC3}" type="pres">
      <dgm:prSet presAssocID="{49433DE3-7780-4985-B5B8-7A4C1B4B939C}" presName="accentRepeatNode" presStyleLbl="solidFgAcc1" presStyleIdx="3" presStyleCnt="5"/>
      <dgm:spPr/>
    </dgm:pt>
    <dgm:pt modelId="{4A185B65-9027-44C5-9576-AE14461A394F}" type="pres">
      <dgm:prSet presAssocID="{166BB0A4-70A9-4734-8DE4-03078518A4A9}" presName="text_5" presStyleLbl="node1" presStyleIdx="4" presStyleCnt="5">
        <dgm:presLayoutVars>
          <dgm:bulletEnabled val="1"/>
        </dgm:presLayoutVars>
      </dgm:prSet>
      <dgm:spPr/>
    </dgm:pt>
    <dgm:pt modelId="{D340C517-43F8-4F22-8CA3-B50A95B05A6A}" type="pres">
      <dgm:prSet presAssocID="{166BB0A4-70A9-4734-8DE4-03078518A4A9}" presName="accent_5" presStyleCnt="0"/>
      <dgm:spPr/>
    </dgm:pt>
    <dgm:pt modelId="{0D14DC3A-BEDC-44FE-8CD9-F1891D9BE387}" type="pres">
      <dgm:prSet presAssocID="{166BB0A4-70A9-4734-8DE4-03078518A4A9}" presName="accentRepeatNode" presStyleLbl="solidFgAcc1" presStyleIdx="4" presStyleCnt="5"/>
      <dgm:spPr/>
    </dgm:pt>
  </dgm:ptLst>
  <dgm:cxnLst>
    <dgm:cxn modelId="{5C959C04-6838-4832-8931-9842440A3DAE}" type="presOf" srcId="{12D252CB-59B9-4E68-9121-4A26507506B2}" destId="{70E9CA95-0338-4CD5-B9B2-AE11F1D4A6E7}" srcOrd="0" destOrd="0" presId="urn:microsoft.com/office/officeart/2008/layout/VerticalCurvedList"/>
    <dgm:cxn modelId="{966EBE40-EABD-4B05-8C55-EDAABE0C50F9}" type="presOf" srcId="{13012163-F36C-4A12-83C6-FC1BE2820EA4}" destId="{01296BAE-D858-461D-B71C-1AEB24DCBCDB}" srcOrd="0" destOrd="0" presId="urn:microsoft.com/office/officeart/2008/layout/VerticalCurvedList"/>
    <dgm:cxn modelId="{49C67E7F-2CE5-455A-863F-B01F642AC600}" type="presOf" srcId="{166BB0A4-70A9-4734-8DE4-03078518A4A9}" destId="{4A185B65-9027-44C5-9576-AE14461A394F}" srcOrd="0" destOrd="0" presId="urn:microsoft.com/office/officeart/2008/layout/VerticalCurvedList"/>
    <dgm:cxn modelId="{A608BF80-8B52-4665-BA0C-903AE8389F30}" srcId="{837B8B29-C73A-4A01-B97F-BC57BEDEA62C}" destId="{13012163-F36C-4A12-83C6-FC1BE2820EA4}" srcOrd="0" destOrd="0" parTransId="{B9E21E27-9B14-429F-8036-EE053C1DF79F}" sibTransId="{12D252CB-59B9-4E68-9121-4A26507506B2}"/>
    <dgm:cxn modelId="{76AC939A-25DD-43D3-A102-696CCFD5D866}" srcId="{837B8B29-C73A-4A01-B97F-BC57BEDEA62C}" destId="{49433DE3-7780-4985-B5B8-7A4C1B4B939C}" srcOrd="3" destOrd="0" parTransId="{4D207575-2357-4F29-A1EC-5195E489F702}" sibTransId="{8489BAF6-AB2D-4EAC-8D69-028AD2E76141}"/>
    <dgm:cxn modelId="{9A2A7CA2-67DE-4FE8-A076-E37CECE3FEDD}" type="presOf" srcId="{49433DE3-7780-4985-B5B8-7A4C1B4B939C}" destId="{5C9D52F6-AB39-4BAC-BDA0-1F4FB2368B8B}" srcOrd="0" destOrd="0" presId="urn:microsoft.com/office/officeart/2008/layout/VerticalCurvedList"/>
    <dgm:cxn modelId="{AC25AAB6-87FF-479A-A336-39AC9A58BE02}" type="presOf" srcId="{B48CEF94-5418-469E-ABDE-A27E0FC69974}" destId="{30FB1D8D-8D85-4C61-915E-96DBBDD55187}" srcOrd="0" destOrd="0" presId="urn:microsoft.com/office/officeart/2008/layout/VerticalCurvedList"/>
    <dgm:cxn modelId="{ACF685C1-8C0A-4AAB-A7CF-809E7BAD0FD1}" srcId="{837B8B29-C73A-4A01-B97F-BC57BEDEA62C}" destId="{2B99378A-7C6B-4ABA-B371-18409B3AE40F}" srcOrd="2" destOrd="0" parTransId="{326B6979-71A1-46A4-A12C-D44F8A467EE3}" sibTransId="{8B047CD7-FD9B-42D5-95B9-898EBDCBF022}"/>
    <dgm:cxn modelId="{F868B7C2-4F02-493D-BF0D-E0407DC5EAD6}" type="presOf" srcId="{2B99378A-7C6B-4ABA-B371-18409B3AE40F}" destId="{4E7F8917-90FE-41C8-A758-2EB73F1C39FA}" srcOrd="0" destOrd="0" presId="urn:microsoft.com/office/officeart/2008/layout/VerticalCurvedList"/>
    <dgm:cxn modelId="{8A5AEBCB-C5C8-4948-87F0-04AF5BB2FEB0}" srcId="{837B8B29-C73A-4A01-B97F-BC57BEDEA62C}" destId="{166BB0A4-70A9-4734-8DE4-03078518A4A9}" srcOrd="4" destOrd="0" parTransId="{5BC4FBBE-81F8-47C9-8415-BA8FA9A86B06}" sibTransId="{BE1E8B39-3BB2-4B2F-A819-5086C71CB619}"/>
    <dgm:cxn modelId="{C44C0CF0-FFE9-49F5-B6EE-0D002909AE65}" srcId="{837B8B29-C73A-4A01-B97F-BC57BEDEA62C}" destId="{B48CEF94-5418-469E-ABDE-A27E0FC69974}" srcOrd="1" destOrd="0" parTransId="{BF8E0BE6-3DDA-40C9-BFAF-AB1C9FAB843E}" sibTransId="{7FDB0911-4649-4EFD-A961-6F3E870B36F0}"/>
    <dgm:cxn modelId="{B3EFD2FB-4C4B-43A4-8DA6-2FE3B60D2441}" type="presOf" srcId="{837B8B29-C73A-4A01-B97F-BC57BEDEA62C}" destId="{C1D6EB3E-5B3F-4EDE-8789-6FA7E3949E82}" srcOrd="0" destOrd="0" presId="urn:microsoft.com/office/officeart/2008/layout/VerticalCurvedList"/>
    <dgm:cxn modelId="{CA1D6BA1-D9D1-4EBC-B3A6-554EAE6830D2}" type="presParOf" srcId="{C1D6EB3E-5B3F-4EDE-8789-6FA7E3949E82}" destId="{B17D6BCF-9EA4-4371-8913-BDB2F1BFB060}" srcOrd="0" destOrd="0" presId="urn:microsoft.com/office/officeart/2008/layout/VerticalCurvedList"/>
    <dgm:cxn modelId="{81F02FF4-5E73-4177-94C4-6860802E8849}" type="presParOf" srcId="{B17D6BCF-9EA4-4371-8913-BDB2F1BFB060}" destId="{C42816FA-6B05-4910-9B18-CECD8DD4CD47}" srcOrd="0" destOrd="0" presId="urn:microsoft.com/office/officeart/2008/layout/VerticalCurvedList"/>
    <dgm:cxn modelId="{C5E20911-2FB5-4820-A681-E8A43DDF70E8}" type="presParOf" srcId="{C42816FA-6B05-4910-9B18-CECD8DD4CD47}" destId="{D78D3148-FB87-4317-8887-6CBFA956F189}" srcOrd="0" destOrd="0" presId="urn:microsoft.com/office/officeart/2008/layout/VerticalCurvedList"/>
    <dgm:cxn modelId="{8AE30BDF-A981-4DF0-8A78-8B8862DE9679}" type="presParOf" srcId="{C42816FA-6B05-4910-9B18-CECD8DD4CD47}" destId="{70E9CA95-0338-4CD5-B9B2-AE11F1D4A6E7}" srcOrd="1" destOrd="0" presId="urn:microsoft.com/office/officeart/2008/layout/VerticalCurvedList"/>
    <dgm:cxn modelId="{9CFCACAE-6B4F-43D7-B9D2-A70EC8F5BE05}" type="presParOf" srcId="{C42816FA-6B05-4910-9B18-CECD8DD4CD47}" destId="{2F606D3A-8F5D-4195-B93A-3C87F4DA0DE2}" srcOrd="2" destOrd="0" presId="urn:microsoft.com/office/officeart/2008/layout/VerticalCurvedList"/>
    <dgm:cxn modelId="{36501F3F-4BB9-4DF2-A79A-4783BF2E73C9}" type="presParOf" srcId="{C42816FA-6B05-4910-9B18-CECD8DD4CD47}" destId="{BFEAD7BD-32B4-4E54-BB12-1D1C661E0581}" srcOrd="3" destOrd="0" presId="urn:microsoft.com/office/officeart/2008/layout/VerticalCurvedList"/>
    <dgm:cxn modelId="{3A37E4D3-3613-4393-BA62-D47C646D9288}" type="presParOf" srcId="{B17D6BCF-9EA4-4371-8913-BDB2F1BFB060}" destId="{01296BAE-D858-461D-B71C-1AEB24DCBCDB}" srcOrd="1" destOrd="0" presId="urn:microsoft.com/office/officeart/2008/layout/VerticalCurvedList"/>
    <dgm:cxn modelId="{9561C088-EDF1-4D27-9B7D-348386E472BF}" type="presParOf" srcId="{B17D6BCF-9EA4-4371-8913-BDB2F1BFB060}" destId="{B7CAB310-F894-4C35-84D4-8BDAB80AA7DE}" srcOrd="2" destOrd="0" presId="urn:microsoft.com/office/officeart/2008/layout/VerticalCurvedList"/>
    <dgm:cxn modelId="{F293F510-7E82-4B85-A854-960B41AE50D2}" type="presParOf" srcId="{B7CAB310-F894-4C35-84D4-8BDAB80AA7DE}" destId="{9688D2EA-F353-4B0E-800C-5F20A4639959}" srcOrd="0" destOrd="0" presId="urn:microsoft.com/office/officeart/2008/layout/VerticalCurvedList"/>
    <dgm:cxn modelId="{ED899D42-985D-4BAA-AAD2-A2D89F880403}" type="presParOf" srcId="{B17D6BCF-9EA4-4371-8913-BDB2F1BFB060}" destId="{30FB1D8D-8D85-4C61-915E-96DBBDD55187}" srcOrd="3" destOrd="0" presId="urn:microsoft.com/office/officeart/2008/layout/VerticalCurvedList"/>
    <dgm:cxn modelId="{2A75F082-4CE1-4333-A63C-12FFB6C9C467}" type="presParOf" srcId="{B17D6BCF-9EA4-4371-8913-BDB2F1BFB060}" destId="{4430A0AF-6F53-4D2F-8BA3-35CC0D562A47}" srcOrd="4" destOrd="0" presId="urn:microsoft.com/office/officeart/2008/layout/VerticalCurvedList"/>
    <dgm:cxn modelId="{7EA5AB87-A933-4CE6-9986-CAFB1AB8C212}" type="presParOf" srcId="{4430A0AF-6F53-4D2F-8BA3-35CC0D562A47}" destId="{41FD5272-3CE9-4827-BD2A-7FA4528AA59E}" srcOrd="0" destOrd="0" presId="urn:microsoft.com/office/officeart/2008/layout/VerticalCurvedList"/>
    <dgm:cxn modelId="{A76792C3-B5ED-4042-949D-92FA10A8C9BD}" type="presParOf" srcId="{B17D6BCF-9EA4-4371-8913-BDB2F1BFB060}" destId="{4E7F8917-90FE-41C8-A758-2EB73F1C39FA}" srcOrd="5" destOrd="0" presId="urn:microsoft.com/office/officeart/2008/layout/VerticalCurvedList"/>
    <dgm:cxn modelId="{BF1AA1FD-B3AB-4623-AFBB-F501362F896A}" type="presParOf" srcId="{B17D6BCF-9EA4-4371-8913-BDB2F1BFB060}" destId="{D4D42F28-5802-4698-A407-C462C0641697}" srcOrd="6" destOrd="0" presId="urn:microsoft.com/office/officeart/2008/layout/VerticalCurvedList"/>
    <dgm:cxn modelId="{853A7A72-FD66-4C2C-8A1D-1EC7CDD5DFB3}" type="presParOf" srcId="{D4D42F28-5802-4698-A407-C462C0641697}" destId="{2E0801AE-10DF-4C54-9130-AAB461820ABD}" srcOrd="0" destOrd="0" presId="urn:microsoft.com/office/officeart/2008/layout/VerticalCurvedList"/>
    <dgm:cxn modelId="{7DBDCB8E-7217-4768-BC6A-54CB0D3DEB99}" type="presParOf" srcId="{B17D6BCF-9EA4-4371-8913-BDB2F1BFB060}" destId="{5C9D52F6-AB39-4BAC-BDA0-1F4FB2368B8B}" srcOrd="7" destOrd="0" presId="urn:microsoft.com/office/officeart/2008/layout/VerticalCurvedList"/>
    <dgm:cxn modelId="{640DE00A-A164-40B7-B621-0C221EEA26DB}" type="presParOf" srcId="{B17D6BCF-9EA4-4371-8913-BDB2F1BFB060}" destId="{BCF100DE-F53E-4AF6-BE5F-AF409D48834E}" srcOrd="8" destOrd="0" presId="urn:microsoft.com/office/officeart/2008/layout/VerticalCurvedList"/>
    <dgm:cxn modelId="{41BA9BFE-DD44-42A8-B98B-48AEFDA9B03C}" type="presParOf" srcId="{BCF100DE-F53E-4AF6-BE5F-AF409D48834E}" destId="{24FAD852-B9C0-4688-9462-896D0624FBC3}" srcOrd="0" destOrd="0" presId="urn:microsoft.com/office/officeart/2008/layout/VerticalCurvedList"/>
    <dgm:cxn modelId="{FE761A95-495E-4134-B528-67EA84292459}" type="presParOf" srcId="{B17D6BCF-9EA4-4371-8913-BDB2F1BFB060}" destId="{4A185B65-9027-44C5-9576-AE14461A394F}" srcOrd="9" destOrd="0" presId="urn:microsoft.com/office/officeart/2008/layout/VerticalCurvedList"/>
    <dgm:cxn modelId="{7C6E7DE7-B4E9-47DB-B063-E118040FBC11}" type="presParOf" srcId="{B17D6BCF-9EA4-4371-8913-BDB2F1BFB060}" destId="{D340C517-43F8-4F22-8CA3-B50A95B05A6A}" srcOrd="10" destOrd="0" presId="urn:microsoft.com/office/officeart/2008/layout/VerticalCurvedList"/>
    <dgm:cxn modelId="{A0A26D43-678F-4935-B12E-C8A43EF54146}" type="presParOf" srcId="{D340C517-43F8-4F22-8CA3-B50A95B05A6A}" destId="{0D14DC3A-BEDC-44FE-8CD9-F1891D9BE38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9CA95-0338-4CD5-B9B2-AE11F1D4A6E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96BAE-D858-461D-B71C-1AEB24DCBCDB}">
      <dsp:nvSpPr>
        <dsp:cNvPr id="0" name=""/>
        <dsp:cNvSpPr/>
      </dsp:nvSpPr>
      <dsp:spPr>
        <a:xfrm>
          <a:off x="509717" y="338558"/>
          <a:ext cx="7541700" cy="67755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fr-BE" sz="3500" kern="1200" dirty="0" err="1"/>
            <a:t>apid</a:t>
          </a:r>
          <a:endParaRPr lang="fr-BE" sz="3500" kern="1200" dirty="0"/>
        </a:p>
      </dsp:txBody>
      <dsp:txXfrm>
        <a:off x="509717" y="338558"/>
        <a:ext cx="7541700" cy="677550"/>
      </dsp:txXfrm>
    </dsp:sp>
    <dsp:sp modelId="{9688D2EA-F353-4B0E-800C-5F20A4639959}">
      <dsp:nvSpPr>
        <dsp:cNvPr id="0" name=""/>
        <dsp:cNvSpPr/>
      </dsp:nvSpPr>
      <dsp:spPr>
        <a:xfrm>
          <a:off x="86244" y="253860"/>
          <a:ext cx="846946" cy="846946"/>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0FB1D8D-8D85-4C61-915E-96DBBDD55187}">
      <dsp:nvSpPr>
        <dsp:cNvPr id="0" name=""/>
        <dsp:cNvSpPr/>
      </dsp:nvSpPr>
      <dsp:spPr>
        <a:xfrm>
          <a:off x="995230" y="1354558"/>
          <a:ext cx="7056187" cy="677550"/>
        </a:xfrm>
        <a:prstGeom prst="rect">
          <a:avLst/>
        </a:prstGeom>
        <a:gradFill rotWithShape="0">
          <a:gsLst>
            <a:gs pos="0">
              <a:schemeClr val="accent5">
                <a:hueOff val="207107"/>
                <a:satOff val="-5379"/>
                <a:lumOff val="441"/>
                <a:alphaOff val="0"/>
                <a:satMod val="103000"/>
                <a:lumMod val="102000"/>
                <a:tint val="94000"/>
              </a:schemeClr>
            </a:gs>
            <a:gs pos="50000">
              <a:schemeClr val="accent5">
                <a:hueOff val="207107"/>
                <a:satOff val="-5379"/>
                <a:lumOff val="441"/>
                <a:alphaOff val="0"/>
                <a:satMod val="110000"/>
                <a:lumMod val="100000"/>
                <a:shade val="100000"/>
              </a:schemeClr>
            </a:gs>
            <a:gs pos="100000">
              <a:schemeClr val="accent5">
                <a:hueOff val="207107"/>
                <a:satOff val="-5379"/>
                <a:lumOff val="4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fr-BE" sz="3500" kern="1200" err="1"/>
            <a:t>ffective</a:t>
          </a:r>
          <a:endParaRPr lang="fr-BE" sz="3500" kern="1200"/>
        </a:p>
      </dsp:txBody>
      <dsp:txXfrm>
        <a:off x="995230" y="1354558"/>
        <a:ext cx="7056187" cy="677550"/>
      </dsp:txXfrm>
    </dsp:sp>
    <dsp:sp modelId="{41FD5272-3CE9-4827-BD2A-7FA4528AA59E}">
      <dsp:nvSpPr>
        <dsp:cNvPr id="0" name=""/>
        <dsp:cNvSpPr/>
      </dsp:nvSpPr>
      <dsp:spPr>
        <a:xfrm>
          <a:off x="571761" y="1269864"/>
          <a:ext cx="846937" cy="846937"/>
        </a:xfrm>
        <a:prstGeom prst="ellipse">
          <a:avLst/>
        </a:prstGeom>
        <a:solidFill>
          <a:schemeClr val="lt1">
            <a:hueOff val="0"/>
            <a:satOff val="0"/>
            <a:lumOff val="0"/>
            <a:alphaOff val="0"/>
          </a:schemeClr>
        </a:solidFill>
        <a:ln w="6350" cap="flat" cmpd="sng" algn="ctr">
          <a:solidFill>
            <a:schemeClr val="accent5">
              <a:hueOff val="207107"/>
              <a:satOff val="-5379"/>
              <a:lumOff val="4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4E7F8917-90FE-41C8-A758-2EB73F1C39FA}">
      <dsp:nvSpPr>
        <dsp:cNvPr id="0" name=""/>
        <dsp:cNvSpPr/>
      </dsp:nvSpPr>
      <dsp:spPr>
        <a:xfrm>
          <a:off x="1144243" y="2370558"/>
          <a:ext cx="6907174" cy="677550"/>
        </a:xfrm>
        <a:prstGeom prst="rect">
          <a:avLst/>
        </a:prstGeom>
        <a:gradFill rotWithShape="0">
          <a:gsLst>
            <a:gs pos="0">
              <a:schemeClr val="accent5">
                <a:hueOff val="414214"/>
                <a:satOff val="-10757"/>
                <a:lumOff val="882"/>
                <a:alphaOff val="0"/>
                <a:satMod val="103000"/>
                <a:lumMod val="102000"/>
                <a:tint val="94000"/>
              </a:schemeClr>
            </a:gs>
            <a:gs pos="50000">
              <a:schemeClr val="accent5">
                <a:hueOff val="414214"/>
                <a:satOff val="-10757"/>
                <a:lumOff val="882"/>
                <a:alphaOff val="0"/>
                <a:satMod val="110000"/>
                <a:lumMod val="100000"/>
                <a:shade val="100000"/>
              </a:schemeClr>
            </a:gs>
            <a:gs pos="100000">
              <a:schemeClr val="accent5">
                <a:hueOff val="414214"/>
                <a:satOff val="-10757"/>
                <a:lumOff val="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fr-BE" sz="3500" kern="1200" err="1"/>
            <a:t>limate-Friendly</a:t>
          </a:r>
          <a:endParaRPr lang="fr-BE" sz="3500" kern="1200"/>
        </a:p>
      </dsp:txBody>
      <dsp:txXfrm>
        <a:off x="1144243" y="2370558"/>
        <a:ext cx="6907174" cy="677550"/>
      </dsp:txXfrm>
    </dsp:sp>
    <dsp:sp modelId="{2E0801AE-10DF-4C54-9130-AAB461820ABD}">
      <dsp:nvSpPr>
        <dsp:cNvPr id="0" name=""/>
        <dsp:cNvSpPr/>
      </dsp:nvSpPr>
      <dsp:spPr>
        <a:xfrm>
          <a:off x="720774" y="2285864"/>
          <a:ext cx="846937" cy="846937"/>
        </a:xfrm>
        <a:prstGeom prst="ellipse">
          <a:avLst/>
        </a:prstGeom>
        <a:solidFill>
          <a:schemeClr val="lt1">
            <a:hueOff val="0"/>
            <a:satOff val="0"/>
            <a:lumOff val="0"/>
            <a:alphaOff val="0"/>
          </a:schemeClr>
        </a:solidFill>
        <a:ln w="6350" cap="flat" cmpd="sng" algn="ctr">
          <a:solidFill>
            <a:schemeClr val="accent5">
              <a:hueOff val="414214"/>
              <a:satOff val="-10757"/>
              <a:lumOff val="882"/>
              <a:alphaOff val="0"/>
            </a:schemeClr>
          </a:solidFill>
          <a:prstDash val="solid"/>
          <a:miter lim="800000"/>
        </a:ln>
        <a:effectLst/>
      </dsp:spPr>
      <dsp:style>
        <a:lnRef idx="1">
          <a:scrgbClr r="0" g="0" b="0"/>
        </a:lnRef>
        <a:fillRef idx="1">
          <a:scrgbClr r="0" g="0" b="0"/>
        </a:fillRef>
        <a:effectRef idx="2">
          <a:scrgbClr r="0" g="0" b="0"/>
        </a:effectRef>
        <a:fontRef idx="minor"/>
      </dsp:style>
    </dsp:sp>
    <dsp:sp modelId="{5C9D52F6-AB39-4BAC-BDA0-1F4FB2368B8B}">
      <dsp:nvSpPr>
        <dsp:cNvPr id="0" name=""/>
        <dsp:cNvSpPr/>
      </dsp:nvSpPr>
      <dsp:spPr>
        <a:xfrm>
          <a:off x="995230" y="3386558"/>
          <a:ext cx="7056187" cy="677550"/>
        </a:xfrm>
        <a:prstGeom prst="rect">
          <a:avLst/>
        </a:prstGeom>
        <a:gradFill rotWithShape="0">
          <a:gsLst>
            <a:gs pos="0">
              <a:schemeClr val="accent5">
                <a:hueOff val="621321"/>
                <a:satOff val="-16136"/>
                <a:lumOff val="1323"/>
                <a:alphaOff val="0"/>
                <a:satMod val="103000"/>
                <a:lumMod val="102000"/>
                <a:tint val="94000"/>
              </a:schemeClr>
            </a:gs>
            <a:gs pos="50000">
              <a:schemeClr val="accent5">
                <a:hueOff val="621321"/>
                <a:satOff val="-16136"/>
                <a:lumOff val="1323"/>
                <a:alphaOff val="0"/>
                <a:satMod val="110000"/>
                <a:lumMod val="100000"/>
                <a:shade val="100000"/>
              </a:schemeClr>
            </a:gs>
            <a:gs pos="100000">
              <a:schemeClr val="accent5">
                <a:hueOff val="621321"/>
                <a:satOff val="-16136"/>
                <a:lumOff val="13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fr-BE" sz="3500" kern="1200" err="1"/>
            <a:t>ffordable</a:t>
          </a:r>
          <a:endParaRPr lang="fr-BE" sz="3500" kern="1200"/>
        </a:p>
      </dsp:txBody>
      <dsp:txXfrm>
        <a:off x="995230" y="3386558"/>
        <a:ext cx="7056187" cy="677550"/>
      </dsp:txXfrm>
    </dsp:sp>
    <dsp:sp modelId="{24FAD852-B9C0-4688-9462-896D0624FBC3}">
      <dsp:nvSpPr>
        <dsp:cNvPr id="0" name=""/>
        <dsp:cNvSpPr/>
      </dsp:nvSpPr>
      <dsp:spPr>
        <a:xfrm>
          <a:off x="571761" y="3301864"/>
          <a:ext cx="846937" cy="846937"/>
        </a:xfrm>
        <a:prstGeom prst="ellipse">
          <a:avLst/>
        </a:prstGeom>
        <a:solidFill>
          <a:schemeClr val="lt1">
            <a:hueOff val="0"/>
            <a:satOff val="0"/>
            <a:lumOff val="0"/>
            <a:alphaOff val="0"/>
          </a:schemeClr>
        </a:solidFill>
        <a:ln w="6350" cap="flat" cmpd="sng" algn="ctr">
          <a:solidFill>
            <a:schemeClr val="accent5">
              <a:hueOff val="621321"/>
              <a:satOff val="-16136"/>
              <a:lumOff val="1323"/>
              <a:alphaOff val="0"/>
            </a:schemeClr>
          </a:solidFill>
          <a:prstDash val="solid"/>
          <a:miter lim="800000"/>
        </a:ln>
        <a:effectLst/>
      </dsp:spPr>
      <dsp:style>
        <a:lnRef idx="1">
          <a:scrgbClr r="0" g="0" b="0"/>
        </a:lnRef>
        <a:fillRef idx="1">
          <a:scrgbClr r="0" g="0" b="0"/>
        </a:fillRef>
        <a:effectRef idx="2">
          <a:scrgbClr r="0" g="0" b="0"/>
        </a:effectRef>
        <a:fontRef idx="minor"/>
      </dsp:style>
    </dsp:sp>
    <dsp:sp modelId="{4A185B65-9027-44C5-9576-AE14461A394F}">
      <dsp:nvSpPr>
        <dsp:cNvPr id="0" name=""/>
        <dsp:cNvSpPr/>
      </dsp:nvSpPr>
      <dsp:spPr>
        <a:xfrm>
          <a:off x="509717" y="4402558"/>
          <a:ext cx="7541700" cy="677550"/>
        </a:xfrm>
        <a:prstGeom prst="rect">
          <a:avLst/>
        </a:prstGeom>
        <a:gradFill rotWithShape="0">
          <a:gsLst>
            <a:gs pos="0">
              <a:schemeClr val="accent5">
                <a:hueOff val="828429"/>
                <a:satOff val="-21515"/>
                <a:lumOff val="1764"/>
                <a:alphaOff val="0"/>
                <a:satMod val="103000"/>
                <a:lumMod val="102000"/>
                <a:tint val="94000"/>
              </a:schemeClr>
            </a:gs>
            <a:gs pos="50000">
              <a:schemeClr val="accent5">
                <a:hueOff val="828429"/>
                <a:satOff val="-21515"/>
                <a:lumOff val="1764"/>
                <a:alphaOff val="0"/>
                <a:satMod val="110000"/>
                <a:lumMod val="100000"/>
                <a:shade val="100000"/>
              </a:schemeClr>
            </a:gs>
            <a:gs pos="100000">
              <a:schemeClr val="accent5">
                <a:hueOff val="828429"/>
                <a:satOff val="-21515"/>
                <a:lumOff val="1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fr-BE" sz="3500" kern="1200" err="1"/>
            <a:t>redictable</a:t>
          </a:r>
          <a:endParaRPr lang="fr-BE" sz="3500" kern="1200"/>
        </a:p>
      </dsp:txBody>
      <dsp:txXfrm>
        <a:off x="509717" y="4402558"/>
        <a:ext cx="7541700" cy="677550"/>
      </dsp:txXfrm>
    </dsp:sp>
    <dsp:sp modelId="{0D14DC3A-BEDC-44FE-8CD9-F1891D9BE387}">
      <dsp:nvSpPr>
        <dsp:cNvPr id="0" name=""/>
        <dsp:cNvSpPr/>
      </dsp:nvSpPr>
      <dsp:spPr>
        <a:xfrm>
          <a:off x="86248" y="4317864"/>
          <a:ext cx="846937" cy="846937"/>
        </a:xfrm>
        <a:prstGeom prst="ellipse">
          <a:avLst/>
        </a:prstGeom>
        <a:solidFill>
          <a:schemeClr val="lt1">
            <a:hueOff val="0"/>
            <a:satOff val="0"/>
            <a:lumOff val="0"/>
            <a:alphaOff val="0"/>
          </a:schemeClr>
        </a:solidFill>
        <a:ln w="6350" cap="flat" cmpd="sng" algn="ctr">
          <a:solidFill>
            <a:schemeClr val="accent5">
              <a:hueOff val="828429"/>
              <a:satOff val="-21515"/>
              <a:lumOff val="1764"/>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AC715-4E17-4FB6-BABD-75EEA2695F28}" type="datetimeFigureOut">
              <a:rPr lang="fr-BE" smtClean="0"/>
              <a:t>09-05-23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5FA70-458C-4EC7-9F70-AE84E03EE66D}" type="slidenum">
              <a:rPr lang="fr-BE" smtClean="0"/>
              <a:t>‹N°›</a:t>
            </a:fld>
            <a:endParaRPr lang="fr-BE"/>
          </a:p>
        </p:txBody>
      </p:sp>
    </p:spTree>
    <p:extLst>
      <p:ext uri="{BB962C8B-B14F-4D97-AF65-F5344CB8AC3E}">
        <p14:creationId xmlns:p14="http://schemas.microsoft.com/office/powerpoint/2010/main" val="1491195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Greetings,</a:t>
            </a:r>
          </a:p>
          <a:p>
            <a:endParaRPr lang="en-US" dirty="0"/>
          </a:p>
          <a:p>
            <a:r>
              <a:rPr lang="en-US" dirty="0"/>
              <a:t>In this presentation, we will provide a brief overview of the existing sustainable remediation assessment tools and guide you on how to determine if the tool you are using is appropriate.</a:t>
            </a:r>
            <a:endParaRPr lang="fr-BE" dirty="0"/>
          </a:p>
        </p:txBody>
      </p:sp>
      <p:sp>
        <p:nvSpPr>
          <p:cNvPr id="4" name="Espace réservé du numéro de diapositive 3"/>
          <p:cNvSpPr>
            <a:spLocks noGrp="1"/>
          </p:cNvSpPr>
          <p:nvPr>
            <p:ph type="sldNum" sz="quarter" idx="5"/>
          </p:nvPr>
        </p:nvSpPr>
        <p:spPr/>
        <p:txBody>
          <a:bodyPr/>
          <a:lstStyle/>
          <a:p>
            <a:fld id="{BB85FA70-458C-4EC7-9F70-AE84E03EE66D}" type="slidenum">
              <a:rPr lang="fr-BE" smtClean="0"/>
              <a:t>1</a:t>
            </a:fld>
            <a:endParaRPr lang="fr-BE"/>
          </a:p>
        </p:txBody>
      </p:sp>
    </p:spTree>
    <p:extLst>
      <p:ext uri="{BB962C8B-B14F-4D97-AF65-F5344CB8AC3E}">
        <p14:creationId xmlns:p14="http://schemas.microsoft.com/office/powerpoint/2010/main" val="267192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To begin, it is essential to gain an understanding of the historical context of soil remediation policies. Initially, the primary policy concerning soil was multifunctional, which aimed to clean the soil to make it usable for any purpose in society. However, this approach was soon deemed impractical from an economic standpoint, as the only solution was to excavate and dispose of the contaminated soil. In terms of sustainability, the multifunctional policy is viewed as a balance between society and environmental concerns, but it does not consider economic factors. As a result, risk-based land management policies were implemented to prioritize sites and avoid harming the economy. These policies remain prevalent today, but after a couple of decades, they have led to limitations on society. Specifically, we see a lot of land being taken up by urban sprawl due to contaminated land not being adequately remediated to meet societal needs. For example, cities require more residential areas, schools, and parks, but much of the former industrial land has only been cleaned to an acceptable level for industrial use. This results in the need to build housing and parks farther away from city centers, often on agricultural land, leading to urban sprawl. This has been deemed unsustainable from a societal perspective, which has led to the concept of sustainable remediation, which seeks to balance the economy, the environment, and society.</a:t>
            </a:r>
            <a:endParaRPr lang="fr-BE" dirty="0"/>
          </a:p>
        </p:txBody>
      </p:sp>
      <p:sp>
        <p:nvSpPr>
          <p:cNvPr id="4" name="Espace réservé du numéro de diapositive 3"/>
          <p:cNvSpPr>
            <a:spLocks noGrp="1"/>
          </p:cNvSpPr>
          <p:nvPr>
            <p:ph type="sldNum" sz="quarter" idx="5"/>
          </p:nvPr>
        </p:nvSpPr>
        <p:spPr/>
        <p:txBody>
          <a:bodyPr/>
          <a:lstStyle/>
          <a:p>
            <a:fld id="{BB85FA70-458C-4EC7-9F70-AE84E03EE66D}" type="slidenum">
              <a:rPr lang="fr-BE" smtClean="0"/>
              <a:t>2</a:t>
            </a:fld>
            <a:endParaRPr lang="fr-BE"/>
          </a:p>
        </p:txBody>
      </p:sp>
    </p:spTree>
    <p:extLst>
      <p:ext uri="{BB962C8B-B14F-4D97-AF65-F5344CB8AC3E}">
        <p14:creationId xmlns:p14="http://schemas.microsoft.com/office/powerpoint/2010/main" val="149773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0" dirty="0">
                <a:solidFill>
                  <a:srgbClr val="D1D5DB"/>
                </a:solidFill>
                <a:effectLst/>
                <a:latin typeface="Söhne"/>
              </a:rPr>
              <a:t>As depicted in this slide, the rate of land take in the European Union and neighboring nations has been significant over the past few decades. It is evident that the current pace of land usage is not sustainable.</a:t>
            </a:r>
            <a:endParaRPr lang="fr-BE" dirty="0"/>
          </a:p>
        </p:txBody>
      </p:sp>
      <p:sp>
        <p:nvSpPr>
          <p:cNvPr id="4" name="Espace réservé du numéro de diapositive 3"/>
          <p:cNvSpPr>
            <a:spLocks noGrp="1"/>
          </p:cNvSpPr>
          <p:nvPr>
            <p:ph type="sldNum" sz="quarter" idx="5"/>
          </p:nvPr>
        </p:nvSpPr>
        <p:spPr/>
        <p:txBody>
          <a:bodyPr/>
          <a:lstStyle/>
          <a:p>
            <a:fld id="{BB85FA70-458C-4EC7-9F70-AE84E03EE66D}" type="slidenum">
              <a:rPr lang="fr-BE" smtClean="0"/>
              <a:t>3</a:t>
            </a:fld>
            <a:endParaRPr lang="fr-BE"/>
          </a:p>
        </p:txBody>
      </p:sp>
    </p:spTree>
    <p:extLst>
      <p:ext uri="{BB962C8B-B14F-4D97-AF65-F5344CB8AC3E}">
        <p14:creationId xmlns:p14="http://schemas.microsoft.com/office/powerpoint/2010/main" val="303437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reduction in arable land per capita is not limited to the European Union alone. As illustrated in this slide, it is evident that this trend is occurring across all continents worldwide.</a:t>
            </a:r>
            <a:endParaRPr lang="fr-BE" dirty="0"/>
          </a:p>
        </p:txBody>
      </p:sp>
      <p:sp>
        <p:nvSpPr>
          <p:cNvPr id="4" name="Espace réservé du numéro de diapositive 3"/>
          <p:cNvSpPr>
            <a:spLocks noGrp="1"/>
          </p:cNvSpPr>
          <p:nvPr>
            <p:ph type="sldNum" sz="quarter" idx="5"/>
          </p:nvPr>
        </p:nvSpPr>
        <p:spPr/>
        <p:txBody>
          <a:bodyPr/>
          <a:lstStyle/>
          <a:p>
            <a:fld id="{BB85FA70-458C-4EC7-9F70-AE84E03EE66D}" type="slidenum">
              <a:rPr lang="fr-BE" smtClean="0"/>
              <a:t>4</a:t>
            </a:fld>
            <a:endParaRPr lang="fr-BE"/>
          </a:p>
        </p:txBody>
      </p:sp>
    </p:spTree>
    <p:extLst>
      <p:ext uri="{BB962C8B-B14F-4D97-AF65-F5344CB8AC3E}">
        <p14:creationId xmlns:p14="http://schemas.microsoft.com/office/powerpoint/2010/main" val="95881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dirty="0">
                <a:solidFill>
                  <a:srgbClr val="D1D5DB"/>
                </a:solidFill>
                <a:effectLst/>
                <a:latin typeface="Söhne"/>
              </a:rPr>
              <a:t>Our proposed solution involves evaluating the sustainability of your project by scoring it according to five key criteria. Firstly, we consider whether the project is rapid, meaning that the end of the remediation process must be achievable within a reasonable timeframe. In other words, the person responsible for designing the project should also be accountable for its outcomes, and long-term remediation processes that span over decades cannot be considered sustainable.</a:t>
            </a:r>
          </a:p>
          <a:p>
            <a:pPr algn="l"/>
            <a:r>
              <a:rPr lang="en-US" b="0" i="0" dirty="0">
                <a:solidFill>
                  <a:srgbClr val="D1D5DB"/>
                </a:solidFill>
                <a:effectLst/>
                <a:latin typeface="Söhne"/>
              </a:rPr>
              <a:t>Secondly, we assess the effectiveness of the project, ensuring that no contamination is left behind for future generations to deal with.</a:t>
            </a:r>
          </a:p>
          <a:p>
            <a:pPr algn="l"/>
            <a:r>
              <a:rPr lang="en-US" b="0" i="0" dirty="0">
                <a:solidFill>
                  <a:srgbClr val="D1D5DB"/>
                </a:solidFill>
                <a:effectLst/>
                <a:latin typeface="Söhne"/>
              </a:rPr>
              <a:t>Thirdly, we evaluate the project's climate friendliness, taking into account the energy used in the remediation process and striving to minimize energy consumption as much as possible.</a:t>
            </a:r>
          </a:p>
          <a:p>
            <a:pPr algn="l"/>
            <a:r>
              <a:rPr lang="en-US" b="0" i="0" dirty="0">
                <a:solidFill>
                  <a:srgbClr val="D1D5DB"/>
                </a:solidFill>
                <a:effectLst/>
                <a:latin typeface="Söhne"/>
              </a:rPr>
              <a:t>Fourthly, we consider the affordability of the project, ensuring that it is cost-effective and does not exceed the cost of the land or its value to society.</a:t>
            </a:r>
          </a:p>
          <a:p>
            <a:pPr algn="l"/>
            <a:r>
              <a:rPr lang="en-US" b="0" i="0" dirty="0">
                <a:solidFill>
                  <a:srgbClr val="D1D5DB"/>
                </a:solidFill>
                <a:effectLst/>
                <a:latin typeface="Söhne"/>
              </a:rPr>
              <a:t>Lastly, we prioritize the predictability of the solution, ensuring that secured solutions are compared to unsecured solutions with potential risks that the technology may not work.</a:t>
            </a:r>
          </a:p>
          <a:p>
            <a:endParaRPr lang="en-US" dirty="0"/>
          </a:p>
        </p:txBody>
      </p:sp>
      <p:sp>
        <p:nvSpPr>
          <p:cNvPr id="4" name="Espace réservé du numéro de diapositive 3"/>
          <p:cNvSpPr>
            <a:spLocks noGrp="1"/>
          </p:cNvSpPr>
          <p:nvPr>
            <p:ph type="sldNum" sz="quarter" idx="5"/>
          </p:nvPr>
        </p:nvSpPr>
        <p:spPr/>
        <p:txBody>
          <a:bodyPr/>
          <a:lstStyle/>
          <a:p>
            <a:fld id="{BB85FA70-458C-4EC7-9F70-AE84E03EE66D}" type="slidenum">
              <a:rPr lang="fr-BE" smtClean="0"/>
              <a:t>5</a:t>
            </a:fld>
            <a:endParaRPr lang="fr-BE"/>
          </a:p>
        </p:txBody>
      </p:sp>
    </p:spTree>
    <p:extLst>
      <p:ext uri="{BB962C8B-B14F-4D97-AF65-F5344CB8AC3E}">
        <p14:creationId xmlns:p14="http://schemas.microsoft.com/office/powerpoint/2010/main" val="223828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youtube.com/channel/UC7tF91bPVQ2Hv6Xrc7mAHgg" TargetMode="External"/><Relationship Id="rId13" Type="http://schemas.openxmlformats.org/officeDocument/2006/relationships/image" Target="../media/image11.png"/><Relationship Id="rId3" Type="http://schemas.openxmlformats.org/officeDocument/2006/relationships/hyperlink" Target="https://www.facebook.com/Haemerstechnologies/" TargetMode="External"/><Relationship Id="rId7" Type="http://schemas.openxmlformats.org/officeDocument/2006/relationships/image" Target="../media/image8.png"/><Relationship Id="rId12" Type="http://schemas.openxmlformats.org/officeDocument/2006/relationships/hyperlink" Target="https://www.linkedin.com/company/haemers-technologies-group/" TargetMode="External"/><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hyperlink" Target="https://www.instagram.com/haemerstechnologies/"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https://twitter.com/HaemersTech" TargetMode="External"/><Relationship Id="rId4" Type="http://schemas.openxmlformats.org/officeDocument/2006/relationships/image" Target="../media/image6.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A0F608-BEF1-4EEE-8BA5-1E64B097AA02}"/>
              </a:ext>
            </a:extLst>
          </p:cNvPr>
          <p:cNvSpPr>
            <a:spLocks noGrp="1"/>
          </p:cNvSpPr>
          <p:nvPr>
            <p:ph sz="quarter" idx="30"/>
          </p:nvPr>
        </p:nvSpPr>
        <p:spPr>
          <a:xfrm>
            <a:off x="260350" y="1107584"/>
            <a:ext cx="11714163" cy="5048518"/>
          </a:xfrm>
          <a:prstGeom prst="rect">
            <a:avLst/>
          </a:prstGeom>
        </p:spPr>
        <p:txBody>
          <a:bodyPr anchor="ctr">
            <a:normAutofit/>
          </a:bodyPr>
          <a:lstStyle>
            <a:lvl1pPr marL="342900" indent="-3429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A6B0253-869F-7943-BEAE-507E22A9EF9E}"/>
              </a:ext>
            </a:extLst>
          </p:cNvPr>
          <p:cNvSpPr>
            <a:spLocks noGrp="1"/>
          </p:cNvSpPr>
          <p:nvPr>
            <p:ph sz="quarter" idx="31" hasCustomPrompt="1"/>
          </p:nvPr>
        </p:nvSpPr>
        <p:spPr>
          <a:xfrm>
            <a:off x="260350" y="94128"/>
            <a:ext cx="11714163" cy="820271"/>
          </a:xfrm>
          <a:prstGeom prst="rect">
            <a:avLst/>
          </a:prstGeom>
        </p:spPr>
        <p:txBody>
          <a:bodyPr/>
          <a:lstStyle>
            <a:lvl1pPr>
              <a:buNone/>
              <a:defRPr sz="4400" b="1">
                <a:solidFill>
                  <a:schemeClr val="accent2"/>
                </a:solidFill>
              </a:defRPr>
            </a:lvl1pPr>
          </a:lstStyle>
          <a:p>
            <a:pPr lvl="0"/>
            <a:r>
              <a:rPr lang="fr-FR" dirty="0"/>
              <a:t>TITRE</a:t>
            </a:r>
          </a:p>
        </p:txBody>
      </p:sp>
    </p:spTree>
    <p:extLst>
      <p:ext uri="{BB962C8B-B14F-4D97-AF65-F5344CB8AC3E}">
        <p14:creationId xmlns:p14="http://schemas.microsoft.com/office/powerpoint/2010/main" val="65055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EC4D3476-B84E-4BC4-8856-F2BF3EEC5E3D}"/>
              </a:ext>
            </a:extLst>
          </p:cNvPr>
          <p:cNvSpPr>
            <a:spLocks noGrp="1"/>
          </p:cNvSpPr>
          <p:nvPr>
            <p:ph sz="quarter" idx="30"/>
          </p:nvPr>
        </p:nvSpPr>
        <p:spPr>
          <a:xfrm>
            <a:off x="264621" y="1251499"/>
            <a:ext cx="5566755" cy="4853087"/>
          </a:xfrm>
          <a:prstGeom prst="rect">
            <a:avLst/>
          </a:prstGeom>
        </p:spPr>
        <p:txBody>
          <a:bodyPr anchor="ctr">
            <a:normAutofit/>
          </a:bodyPr>
          <a:lstStyle>
            <a:lvl1pPr marL="342900" indent="-342900">
              <a:buClr>
                <a:schemeClr val="accent2"/>
              </a:buClr>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6" name="Espace réservé du contenu 2">
            <a:extLst>
              <a:ext uri="{FF2B5EF4-FFF2-40B4-BE49-F238E27FC236}">
                <a16:creationId xmlns:a16="http://schemas.microsoft.com/office/drawing/2014/main" id="{4AE3EED6-B604-4DB2-A2EF-488C573C3026}"/>
              </a:ext>
            </a:extLst>
          </p:cNvPr>
          <p:cNvSpPr>
            <a:spLocks noGrp="1"/>
          </p:cNvSpPr>
          <p:nvPr>
            <p:ph sz="quarter" idx="31"/>
          </p:nvPr>
        </p:nvSpPr>
        <p:spPr>
          <a:xfrm>
            <a:off x="6314860" y="1251499"/>
            <a:ext cx="5612518" cy="4853087"/>
          </a:xfrm>
          <a:prstGeom prst="rect">
            <a:avLst/>
          </a:prstGeom>
        </p:spPr>
        <p:txBody>
          <a:bodyPr anchor="ctr">
            <a:normAutofit/>
          </a:bodyPr>
          <a:lstStyle>
            <a:lvl1pPr marL="342900" indent="-342900">
              <a:buClr>
                <a:schemeClr val="accent2"/>
              </a:buClr>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8" name="Espace réservé du contenu 3">
            <a:extLst>
              <a:ext uri="{FF2B5EF4-FFF2-40B4-BE49-F238E27FC236}">
                <a16:creationId xmlns:a16="http://schemas.microsoft.com/office/drawing/2014/main" id="{7DB8F501-2448-B84C-A11D-2697CC208D45}"/>
              </a:ext>
            </a:extLst>
          </p:cNvPr>
          <p:cNvSpPr>
            <a:spLocks noGrp="1"/>
          </p:cNvSpPr>
          <p:nvPr>
            <p:ph sz="quarter" idx="32" hasCustomPrompt="1"/>
          </p:nvPr>
        </p:nvSpPr>
        <p:spPr>
          <a:xfrm>
            <a:off x="260350" y="94128"/>
            <a:ext cx="11714163" cy="820271"/>
          </a:xfrm>
          <a:prstGeom prst="rect">
            <a:avLst/>
          </a:prstGeom>
        </p:spPr>
        <p:txBody>
          <a:bodyPr/>
          <a:lstStyle>
            <a:lvl1pPr>
              <a:buNone/>
              <a:defRPr sz="4400" b="1">
                <a:solidFill>
                  <a:schemeClr val="accent2"/>
                </a:solidFill>
              </a:defRPr>
            </a:lvl1pPr>
          </a:lstStyle>
          <a:p>
            <a:pPr lvl="0"/>
            <a:r>
              <a:rPr lang="fr-FR" dirty="0"/>
              <a:t>TITRE</a:t>
            </a:r>
          </a:p>
        </p:txBody>
      </p:sp>
    </p:spTree>
    <p:extLst>
      <p:ext uri="{BB962C8B-B14F-4D97-AF65-F5344CB8AC3E}">
        <p14:creationId xmlns:p14="http://schemas.microsoft.com/office/powerpoint/2010/main" val="46309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DC5C7BE-29E5-EA47-989C-096BF2906C6C}"/>
              </a:ext>
            </a:extLst>
          </p:cNvPr>
          <p:cNvSpPr>
            <a:spLocks noGrp="1"/>
          </p:cNvSpPr>
          <p:nvPr>
            <p:ph type="body" sz="quarter" idx="10" hasCustomPrompt="1"/>
          </p:nvPr>
        </p:nvSpPr>
        <p:spPr>
          <a:xfrm>
            <a:off x="309563" y="1198563"/>
            <a:ext cx="904640" cy="750912"/>
          </a:xfrm>
          <a:prstGeom prst="rect">
            <a:avLst/>
          </a:prstGeom>
        </p:spPr>
        <p:txBody>
          <a:bodyPr/>
          <a:lstStyle>
            <a:lvl1pPr>
              <a:buNone/>
              <a:defRPr sz="4400" b="1">
                <a:solidFill>
                  <a:schemeClr val="accent2"/>
                </a:solidFill>
              </a:defRPr>
            </a:lvl1pPr>
          </a:lstStyle>
          <a:p>
            <a:pPr lvl="0"/>
            <a:r>
              <a:rPr lang="fr-FR" dirty="0"/>
              <a:t>01. </a:t>
            </a:r>
            <a:endParaRPr lang="fr-FR" sz="2800" b="0" dirty="0"/>
          </a:p>
        </p:txBody>
      </p:sp>
      <p:sp>
        <p:nvSpPr>
          <p:cNvPr id="11" name="Espace réservé du texte 4">
            <a:extLst>
              <a:ext uri="{FF2B5EF4-FFF2-40B4-BE49-F238E27FC236}">
                <a16:creationId xmlns:a16="http://schemas.microsoft.com/office/drawing/2014/main" id="{2B6E95EF-E43B-0D44-9F20-5E0B76252C2E}"/>
              </a:ext>
            </a:extLst>
          </p:cNvPr>
          <p:cNvSpPr>
            <a:spLocks noGrp="1"/>
          </p:cNvSpPr>
          <p:nvPr>
            <p:ph type="body" sz="quarter" idx="11" hasCustomPrompt="1"/>
          </p:nvPr>
        </p:nvSpPr>
        <p:spPr>
          <a:xfrm>
            <a:off x="304918" y="2213443"/>
            <a:ext cx="904640" cy="750912"/>
          </a:xfrm>
          <a:prstGeom prst="rect">
            <a:avLst/>
          </a:prstGeom>
        </p:spPr>
        <p:txBody>
          <a:bodyPr/>
          <a:lstStyle>
            <a:lvl1pPr>
              <a:buNone/>
              <a:defRPr sz="4400" b="1">
                <a:solidFill>
                  <a:schemeClr val="accent2"/>
                </a:solidFill>
              </a:defRPr>
            </a:lvl1pPr>
          </a:lstStyle>
          <a:p>
            <a:pPr lvl="0"/>
            <a:r>
              <a:rPr lang="fr-FR" dirty="0"/>
              <a:t>02. </a:t>
            </a:r>
            <a:endParaRPr lang="fr-FR" sz="2800" b="0" dirty="0"/>
          </a:p>
        </p:txBody>
      </p:sp>
      <p:sp>
        <p:nvSpPr>
          <p:cNvPr id="12" name="Espace réservé du texte 4">
            <a:extLst>
              <a:ext uri="{FF2B5EF4-FFF2-40B4-BE49-F238E27FC236}">
                <a16:creationId xmlns:a16="http://schemas.microsoft.com/office/drawing/2014/main" id="{E99BC4FA-1289-374C-B73F-5A83C063E22B}"/>
              </a:ext>
            </a:extLst>
          </p:cNvPr>
          <p:cNvSpPr>
            <a:spLocks noGrp="1"/>
          </p:cNvSpPr>
          <p:nvPr>
            <p:ph type="body" sz="quarter" idx="12" hasCustomPrompt="1"/>
          </p:nvPr>
        </p:nvSpPr>
        <p:spPr>
          <a:xfrm>
            <a:off x="304918" y="3228323"/>
            <a:ext cx="904640" cy="750912"/>
          </a:xfrm>
          <a:prstGeom prst="rect">
            <a:avLst/>
          </a:prstGeom>
        </p:spPr>
        <p:txBody>
          <a:bodyPr/>
          <a:lstStyle>
            <a:lvl1pPr>
              <a:buNone/>
              <a:defRPr sz="4400" b="1">
                <a:solidFill>
                  <a:schemeClr val="accent2"/>
                </a:solidFill>
              </a:defRPr>
            </a:lvl1pPr>
          </a:lstStyle>
          <a:p>
            <a:pPr lvl="0"/>
            <a:r>
              <a:rPr lang="fr-FR" dirty="0"/>
              <a:t>03. </a:t>
            </a:r>
            <a:endParaRPr lang="fr-FR" sz="2800" b="0" dirty="0"/>
          </a:p>
        </p:txBody>
      </p:sp>
      <p:sp>
        <p:nvSpPr>
          <p:cNvPr id="14" name="Espace réservé du texte 4">
            <a:extLst>
              <a:ext uri="{FF2B5EF4-FFF2-40B4-BE49-F238E27FC236}">
                <a16:creationId xmlns:a16="http://schemas.microsoft.com/office/drawing/2014/main" id="{C0B0B42B-7E9A-AD4B-A184-B29FBB9C3B01}"/>
              </a:ext>
            </a:extLst>
          </p:cNvPr>
          <p:cNvSpPr>
            <a:spLocks noGrp="1"/>
          </p:cNvSpPr>
          <p:nvPr>
            <p:ph type="body" sz="quarter" idx="13" hasCustomPrompt="1"/>
          </p:nvPr>
        </p:nvSpPr>
        <p:spPr>
          <a:xfrm>
            <a:off x="304918" y="4243203"/>
            <a:ext cx="904640" cy="750912"/>
          </a:xfrm>
          <a:prstGeom prst="rect">
            <a:avLst/>
          </a:prstGeom>
        </p:spPr>
        <p:txBody>
          <a:bodyPr/>
          <a:lstStyle>
            <a:lvl1pPr>
              <a:buNone/>
              <a:defRPr sz="4400" b="1">
                <a:solidFill>
                  <a:schemeClr val="accent2"/>
                </a:solidFill>
              </a:defRPr>
            </a:lvl1pPr>
          </a:lstStyle>
          <a:p>
            <a:pPr lvl="0"/>
            <a:r>
              <a:rPr lang="fr-FR" dirty="0"/>
              <a:t>04. </a:t>
            </a:r>
            <a:endParaRPr lang="fr-FR" sz="2800" b="0" dirty="0"/>
          </a:p>
        </p:txBody>
      </p:sp>
      <p:sp>
        <p:nvSpPr>
          <p:cNvPr id="16" name="Espace réservé du contenu 3">
            <a:extLst>
              <a:ext uri="{FF2B5EF4-FFF2-40B4-BE49-F238E27FC236}">
                <a16:creationId xmlns:a16="http://schemas.microsoft.com/office/drawing/2014/main" id="{062080FB-F528-8146-A0B6-48F2616930C4}"/>
              </a:ext>
            </a:extLst>
          </p:cNvPr>
          <p:cNvSpPr>
            <a:spLocks noGrp="1"/>
          </p:cNvSpPr>
          <p:nvPr>
            <p:ph sz="quarter" idx="32" hasCustomPrompt="1"/>
          </p:nvPr>
        </p:nvSpPr>
        <p:spPr>
          <a:xfrm>
            <a:off x="260350" y="94128"/>
            <a:ext cx="11714163" cy="820271"/>
          </a:xfrm>
          <a:prstGeom prst="rect">
            <a:avLst/>
          </a:prstGeom>
        </p:spPr>
        <p:txBody>
          <a:bodyPr/>
          <a:lstStyle>
            <a:lvl1pPr>
              <a:buNone/>
              <a:defRPr sz="4400" b="1">
                <a:solidFill>
                  <a:schemeClr val="accent2"/>
                </a:solidFill>
              </a:defRPr>
            </a:lvl1pPr>
          </a:lstStyle>
          <a:p>
            <a:pPr lvl="0"/>
            <a:r>
              <a:rPr lang="fr-FR" dirty="0"/>
              <a:t>SOMMAIRE</a:t>
            </a:r>
          </a:p>
        </p:txBody>
      </p:sp>
      <p:sp>
        <p:nvSpPr>
          <p:cNvPr id="17" name="Espace réservé du texte 4">
            <a:extLst>
              <a:ext uri="{FF2B5EF4-FFF2-40B4-BE49-F238E27FC236}">
                <a16:creationId xmlns:a16="http://schemas.microsoft.com/office/drawing/2014/main" id="{0F0E35FE-3FDA-0C49-B7D4-A8D28B449083}"/>
              </a:ext>
            </a:extLst>
          </p:cNvPr>
          <p:cNvSpPr>
            <a:spLocks noGrp="1"/>
          </p:cNvSpPr>
          <p:nvPr>
            <p:ph type="body" sz="quarter" idx="33" hasCustomPrompt="1"/>
          </p:nvPr>
        </p:nvSpPr>
        <p:spPr>
          <a:xfrm>
            <a:off x="304918" y="5258083"/>
            <a:ext cx="904640" cy="750912"/>
          </a:xfrm>
          <a:prstGeom prst="rect">
            <a:avLst/>
          </a:prstGeom>
        </p:spPr>
        <p:txBody>
          <a:bodyPr/>
          <a:lstStyle>
            <a:lvl1pPr>
              <a:buNone/>
              <a:defRPr sz="4400" b="1">
                <a:solidFill>
                  <a:schemeClr val="accent2"/>
                </a:solidFill>
              </a:defRPr>
            </a:lvl1pPr>
          </a:lstStyle>
          <a:p>
            <a:pPr lvl="0"/>
            <a:r>
              <a:rPr lang="fr-FR" dirty="0"/>
              <a:t>05. </a:t>
            </a:r>
            <a:endParaRPr lang="fr-FR" sz="2800" b="0" dirty="0"/>
          </a:p>
        </p:txBody>
      </p:sp>
      <p:sp>
        <p:nvSpPr>
          <p:cNvPr id="18" name="Espace réservé du texte 17">
            <a:extLst>
              <a:ext uri="{FF2B5EF4-FFF2-40B4-BE49-F238E27FC236}">
                <a16:creationId xmlns:a16="http://schemas.microsoft.com/office/drawing/2014/main" id="{FAFB200D-28BF-F64A-AAE5-50E9D5942304}"/>
              </a:ext>
            </a:extLst>
          </p:cNvPr>
          <p:cNvSpPr>
            <a:spLocks noGrp="1"/>
          </p:cNvSpPr>
          <p:nvPr>
            <p:ph type="body" sz="quarter" idx="34" hasCustomPrompt="1"/>
          </p:nvPr>
        </p:nvSpPr>
        <p:spPr>
          <a:xfrm>
            <a:off x="1344587" y="1198563"/>
            <a:ext cx="4441825" cy="750887"/>
          </a:xfrm>
          <a:prstGeom prst="rect">
            <a:avLst/>
          </a:prstGeom>
        </p:spPr>
        <p:txBody>
          <a:bodyPr anchor="ctr"/>
          <a:lstStyle>
            <a:lvl1pPr>
              <a:buNone/>
              <a:defRPr sz="2800">
                <a:solidFill>
                  <a:schemeClr val="tx1"/>
                </a:solidFill>
              </a:defRPr>
            </a:lvl1pPr>
          </a:lstStyle>
          <a:p>
            <a:pPr lvl="0"/>
            <a:r>
              <a:rPr lang="fr-FR" dirty="0"/>
              <a:t>Partie 1</a:t>
            </a:r>
          </a:p>
        </p:txBody>
      </p:sp>
      <p:sp>
        <p:nvSpPr>
          <p:cNvPr id="19" name="Espace réservé du texte 17">
            <a:extLst>
              <a:ext uri="{FF2B5EF4-FFF2-40B4-BE49-F238E27FC236}">
                <a16:creationId xmlns:a16="http://schemas.microsoft.com/office/drawing/2014/main" id="{6F37E34A-E8CF-274E-98F1-D026D35F60A0}"/>
              </a:ext>
            </a:extLst>
          </p:cNvPr>
          <p:cNvSpPr>
            <a:spLocks noGrp="1"/>
          </p:cNvSpPr>
          <p:nvPr>
            <p:ph type="body" sz="quarter" idx="35" hasCustomPrompt="1"/>
          </p:nvPr>
        </p:nvSpPr>
        <p:spPr>
          <a:xfrm>
            <a:off x="1344587" y="2213468"/>
            <a:ext cx="4441825" cy="750887"/>
          </a:xfrm>
          <a:prstGeom prst="rect">
            <a:avLst/>
          </a:prstGeom>
        </p:spPr>
        <p:txBody>
          <a:bodyPr anchor="ctr"/>
          <a:lstStyle>
            <a:lvl1pPr>
              <a:buNone/>
              <a:defRPr sz="2800">
                <a:solidFill>
                  <a:schemeClr val="tx1"/>
                </a:solidFill>
              </a:defRPr>
            </a:lvl1pPr>
          </a:lstStyle>
          <a:p>
            <a:pPr lvl="0"/>
            <a:r>
              <a:rPr lang="fr-FR" dirty="0"/>
              <a:t>Partie 1</a:t>
            </a:r>
          </a:p>
        </p:txBody>
      </p:sp>
      <p:sp>
        <p:nvSpPr>
          <p:cNvPr id="20" name="Espace réservé du texte 17">
            <a:extLst>
              <a:ext uri="{FF2B5EF4-FFF2-40B4-BE49-F238E27FC236}">
                <a16:creationId xmlns:a16="http://schemas.microsoft.com/office/drawing/2014/main" id="{8CDCF4F9-24F5-C943-9B12-C2048F93E457}"/>
              </a:ext>
            </a:extLst>
          </p:cNvPr>
          <p:cNvSpPr>
            <a:spLocks noGrp="1"/>
          </p:cNvSpPr>
          <p:nvPr>
            <p:ph type="body" sz="quarter" idx="36" hasCustomPrompt="1"/>
          </p:nvPr>
        </p:nvSpPr>
        <p:spPr>
          <a:xfrm>
            <a:off x="1344587" y="3228323"/>
            <a:ext cx="4441825" cy="750887"/>
          </a:xfrm>
          <a:prstGeom prst="rect">
            <a:avLst/>
          </a:prstGeom>
        </p:spPr>
        <p:txBody>
          <a:bodyPr anchor="ctr"/>
          <a:lstStyle>
            <a:lvl1pPr>
              <a:buNone/>
              <a:defRPr sz="2800">
                <a:solidFill>
                  <a:schemeClr val="tx1"/>
                </a:solidFill>
              </a:defRPr>
            </a:lvl1pPr>
          </a:lstStyle>
          <a:p>
            <a:pPr lvl="0"/>
            <a:r>
              <a:rPr lang="fr-FR" dirty="0"/>
              <a:t>Partie 1</a:t>
            </a:r>
          </a:p>
        </p:txBody>
      </p:sp>
      <p:sp>
        <p:nvSpPr>
          <p:cNvPr id="22" name="Espace réservé du texte 17">
            <a:extLst>
              <a:ext uri="{FF2B5EF4-FFF2-40B4-BE49-F238E27FC236}">
                <a16:creationId xmlns:a16="http://schemas.microsoft.com/office/drawing/2014/main" id="{87D341C3-44EE-7341-90BB-D2B6BD32BEA7}"/>
              </a:ext>
            </a:extLst>
          </p:cNvPr>
          <p:cNvSpPr>
            <a:spLocks noGrp="1"/>
          </p:cNvSpPr>
          <p:nvPr>
            <p:ph type="body" sz="quarter" idx="37" hasCustomPrompt="1"/>
          </p:nvPr>
        </p:nvSpPr>
        <p:spPr>
          <a:xfrm>
            <a:off x="1344586" y="4243228"/>
            <a:ext cx="4441825" cy="750887"/>
          </a:xfrm>
          <a:prstGeom prst="rect">
            <a:avLst/>
          </a:prstGeom>
        </p:spPr>
        <p:txBody>
          <a:bodyPr anchor="ctr"/>
          <a:lstStyle>
            <a:lvl1pPr>
              <a:buNone/>
              <a:defRPr sz="2800">
                <a:solidFill>
                  <a:schemeClr val="tx1"/>
                </a:solidFill>
              </a:defRPr>
            </a:lvl1pPr>
          </a:lstStyle>
          <a:p>
            <a:pPr lvl="0"/>
            <a:r>
              <a:rPr lang="fr-FR" dirty="0"/>
              <a:t>Partie 1</a:t>
            </a:r>
          </a:p>
        </p:txBody>
      </p:sp>
      <p:sp>
        <p:nvSpPr>
          <p:cNvPr id="23" name="Espace réservé du texte 17">
            <a:extLst>
              <a:ext uri="{FF2B5EF4-FFF2-40B4-BE49-F238E27FC236}">
                <a16:creationId xmlns:a16="http://schemas.microsoft.com/office/drawing/2014/main" id="{27F11745-9450-5443-975E-BE4A4A2EB8DD}"/>
              </a:ext>
            </a:extLst>
          </p:cNvPr>
          <p:cNvSpPr>
            <a:spLocks noGrp="1"/>
          </p:cNvSpPr>
          <p:nvPr>
            <p:ph type="body" sz="quarter" idx="38" hasCustomPrompt="1"/>
          </p:nvPr>
        </p:nvSpPr>
        <p:spPr>
          <a:xfrm>
            <a:off x="1344586" y="5258083"/>
            <a:ext cx="4441825" cy="750887"/>
          </a:xfrm>
          <a:prstGeom prst="rect">
            <a:avLst/>
          </a:prstGeom>
        </p:spPr>
        <p:txBody>
          <a:bodyPr anchor="ctr"/>
          <a:lstStyle>
            <a:lvl1pPr>
              <a:buNone/>
              <a:defRPr sz="2800">
                <a:solidFill>
                  <a:schemeClr val="tx1"/>
                </a:solidFill>
              </a:defRPr>
            </a:lvl1pPr>
          </a:lstStyle>
          <a:p>
            <a:pPr lvl="0"/>
            <a:r>
              <a:rPr lang="fr-FR" dirty="0"/>
              <a:t>Partie 1</a:t>
            </a:r>
          </a:p>
        </p:txBody>
      </p:sp>
    </p:spTree>
    <p:extLst>
      <p:ext uri="{BB962C8B-B14F-4D97-AF65-F5344CB8AC3E}">
        <p14:creationId xmlns:p14="http://schemas.microsoft.com/office/powerpoint/2010/main" val="94617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2" name="Image 1" descr="Une image contenant transport&#10;&#10;Description générée avec un niveau de confiance très élevé">
            <a:extLst>
              <a:ext uri="{FF2B5EF4-FFF2-40B4-BE49-F238E27FC236}">
                <a16:creationId xmlns:a16="http://schemas.microsoft.com/office/drawing/2014/main" id="{1C44884C-C51F-4E08-AE87-EFC95AF34C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Image 2">
            <a:extLst>
              <a:ext uri="{FF2B5EF4-FFF2-40B4-BE49-F238E27FC236}">
                <a16:creationId xmlns:a16="http://schemas.microsoft.com/office/drawing/2014/main" id="{49092BA3-F516-4DB4-8232-C3D2A93C43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8922" y="883650"/>
            <a:ext cx="5181897" cy="1802400"/>
          </a:xfrm>
          <a:prstGeom prst="rect">
            <a:avLst/>
          </a:prstGeom>
        </p:spPr>
      </p:pic>
      <p:sp>
        <p:nvSpPr>
          <p:cNvPr id="4" name="Espace réservé du texte 31">
            <a:extLst>
              <a:ext uri="{FF2B5EF4-FFF2-40B4-BE49-F238E27FC236}">
                <a16:creationId xmlns:a16="http://schemas.microsoft.com/office/drawing/2014/main" id="{F168830D-00A8-4E85-B9AA-1C374ABC32A9}"/>
              </a:ext>
            </a:extLst>
          </p:cNvPr>
          <p:cNvSpPr>
            <a:spLocks noGrp="1"/>
          </p:cNvSpPr>
          <p:nvPr>
            <p:ph type="body" sz="quarter" idx="10" hasCustomPrompt="1"/>
          </p:nvPr>
        </p:nvSpPr>
        <p:spPr>
          <a:xfrm>
            <a:off x="492748" y="3042444"/>
            <a:ext cx="11402544" cy="1413646"/>
          </a:xfrm>
          <a:prstGeom prst="rect">
            <a:avLst/>
          </a:prstGeom>
        </p:spPr>
        <p:txBody>
          <a:bodyPr/>
          <a:lstStyle>
            <a:lvl1pPr marL="0" indent="0">
              <a:buNone/>
              <a:defRPr sz="4800" spc="300">
                <a:latin typeface="Calibri" panose="020F0502020204030204" pitchFamily="34" charset="0"/>
                <a:cs typeface="Calibri" panose="020F0502020204030204" pitchFamily="34" charset="0"/>
              </a:defRPr>
            </a:lvl1pPr>
          </a:lstStyle>
          <a:p>
            <a:pPr lvl="0"/>
            <a:r>
              <a:rPr lang="fr-FR" dirty="0"/>
              <a:t>MODIFIER LES STYLES DU TEXTE DU MASQUE</a:t>
            </a:r>
          </a:p>
        </p:txBody>
      </p:sp>
      <p:sp>
        <p:nvSpPr>
          <p:cNvPr id="5" name="Espace réservé du texte 33">
            <a:extLst>
              <a:ext uri="{FF2B5EF4-FFF2-40B4-BE49-F238E27FC236}">
                <a16:creationId xmlns:a16="http://schemas.microsoft.com/office/drawing/2014/main" id="{DF60DD9D-91C4-41B4-AE3A-7E82CDEC3CC7}"/>
              </a:ext>
            </a:extLst>
          </p:cNvPr>
          <p:cNvSpPr>
            <a:spLocks noGrp="1"/>
          </p:cNvSpPr>
          <p:nvPr>
            <p:ph type="body" sz="quarter" idx="11"/>
          </p:nvPr>
        </p:nvSpPr>
        <p:spPr>
          <a:xfrm>
            <a:off x="492748" y="4563666"/>
            <a:ext cx="6927646" cy="773112"/>
          </a:xfrm>
          <a:prstGeom prst="rect">
            <a:avLst/>
          </a:prstGeom>
        </p:spPr>
        <p:txBody>
          <a:bodyPr/>
          <a:lstStyle>
            <a:lvl1pPr marL="0" indent="0">
              <a:buNone/>
              <a:defRPr sz="3200">
                <a:latin typeface="+mj-lt"/>
                <a:cs typeface="Calibri" panose="020F0502020204030204" pitchFamily="34" charset="0"/>
              </a:defRPr>
            </a:lvl1pPr>
          </a:lstStyle>
          <a:p>
            <a:pPr lvl="0"/>
            <a:r>
              <a:rPr lang="fr-FR" dirty="0"/>
              <a:t>Modifier les styles du texte du masque</a:t>
            </a:r>
          </a:p>
        </p:txBody>
      </p:sp>
    </p:spTree>
    <p:extLst>
      <p:ext uri="{BB962C8B-B14F-4D97-AF65-F5344CB8AC3E}">
        <p14:creationId xmlns:p14="http://schemas.microsoft.com/office/powerpoint/2010/main" val="181546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EST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4DCE481-333E-4D9C-8D6D-E5927692E6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a:off x="0" y="1342506"/>
            <a:ext cx="12191999" cy="4172987"/>
          </a:xfrm>
          <a:prstGeom prst="rect">
            <a:avLst/>
          </a:prstGeom>
        </p:spPr>
      </p:pic>
      <p:sp>
        <p:nvSpPr>
          <p:cNvPr id="14" name="Rectangle 13">
            <a:extLst>
              <a:ext uri="{FF2B5EF4-FFF2-40B4-BE49-F238E27FC236}">
                <a16:creationId xmlns:a16="http://schemas.microsoft.com/office/drawing/2014/main" id="{9D7E6209-BAAC-AD4B-8178-75236278065D}"/>
              </a:ext>
            </a:extLst>
          </p:cNvPr>
          <p:cNvSpPr/>
          <p:nvPr userDrawn="1"/>
        </p:nvSpPr>
        <p:spPr>
          <a:xfrm rot="16200000">
            <a:off x="457670" y="5653892"/>
            <a:ext cx="107912" cy="6954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a:extLst>
              <a:ext uri="{FF2B5EF4-FFF2-40B4-BE49-F238E27FC236}">
                <a16:creationId xmlns:a16="http://schemas.microsoft.com/office/drawing/2014/main" id="{EBFF22BD-11F8-964C-8BA3-2383F263B8FD}"/>
              </a:ext>
            </a:extLst>
          </p:cNvPr>
          <p:cNvSpPr>
            <a:spLocks noGrp="1"/>
          </p:cNvSpPr>
          <p:nvPr>
            <p:ph type="body" sz="quarter" idx="10" hasCustomPrompt="1"/>
          </p:nvPr>
        </p:nvSpPr>
        <p:spPr>
          <a:xfrm>
            <a:off x="-201281" y="4070270"/>
            <a:ext cx="2382592" cy="1472239"/>
          </a:xfrm>
          <a:prstGeom prst="rect">
            <a:avLst/>
          </a:prstGeom>
        </p:spPr>
        <p:txBody>
          <a:bodyPr/>
          <a:lstStyle>
            <a:lvl1pPr algn="ctr">
              <a:buNone/>
              <a:defRPr sz="13800" b="1">
                <a:solidFill>
                  <a:schemeClr val="bg1"/>
                </a:solidFill>
              </a:defRPr>
            </a:lvl1pPr>
          </a:lstStyle>
          <a:p>
            <a:pPr lvl="0"/>
            <a:r>
              <a:rPr lang="fr-FR" dirty="0"/>
              <a:t>01</a:t>
            </a:r>
          </a:p>
        </p:txBody>
      </p:sp>
      <p:sp>
        <p:nvSpPr>
          <p:cNvPr id="16" name="Espace réservé du texte 12">
            <a:extLst>
              <a:ext uri="{FF2B5EF4-FFF2-40B4-BE49-F238E27FC236}">
                <a16:creationId xmlns:a16="http://schemas.microsoft.com/office/drawing/2014/main" id="{583A4F00-DC1F-4E43-A277-27B910FED3D3}"/>
              </a:ext>
            </a:extLst>
          </p:cNvPr>
          <p:cNvSpPr>
            <a:spLocks noGrp="1"/>
          </p:cNvSpPr>
          <p:nvPr>
            <p:ph type="body" sz="quarter" idx="11" hasCustomPrompt="1"/>
          </p:nvPr>
        </p:nvSpPr>
        <p:spPr>
          <a:xfrm>
            <a:off x="2181225" y="4559121"/>
            <a:ext cx="9628188" cy="982842"/>
          </a:xfrm>
          <a:prstGeom prst="rect">
            <a:avLst/>
          </a:prstGeom>
        </p:spPr>
        <p:txBody>
          <a:bodyPr/>
          <a:lstStyle>
            <a:lvl1pPr>
              <a:buNone/>
              <a:defRPr sz="6000" b="1" spc="300">
                <a:solidFill>
                  <a:schemeClr val="bg1"/>
                </a:solidFill>
              </a:defRPr>
            </a:lvl1pPr>
          </a:lstStyle>
          <a:p>
            <a:pPr lvl="0"/>
            <a:r>
              <a:rPr lang="fr-FR" dirty="0"/>
              <a:t>Présentation Entreprise</a:t>
            </a:r>
          </a:p>
        </p:txBody>
      </p:sp>
    </p:spTree>
    <p:extLst>
      <p:ext uri="{BB962C8B-B14F-4D97-AF65-F5344CB8AC3E}">
        <p14:creationId xmlns:p14="http://schemas.microsoft.com/office/powerpoint/2010/main" val="190783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8A19B6F-96B0-4D35-BDAE-2F05374979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B7F62F8-3662-45E2-8A48-BBDF62E020D4}"/>
              </a:ext>
            </a:extLst>
          </p:cNvPr>
          <p:cNvSpPr/>
          <p:nvPr userDrawn="1"/>
        </p:nvSpPr>
        <p:spPr>
          <a:xfrm>
            <a:off x="0" y="0"/>
            <a:ext cx="12192000" cy="6858000"/>
          </a:xfrm>
          <a:prstGeom prst="rect">
            <a:avLst/>
          </a:prstGeom>
          <a:solidFill>
            <a:srgbClr val="1D9AA1">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pic>
        <p:nvPicPr>
          <p:cNvPr id="5" name="Image 4">
            <a:hlinkClick r:id="rId3"/>
            <a:extLst>
              <a:ext uri="{FF2B5EF4-FFF2-40B4-BE49-F238E27FC236}">
                <a16:creationId xmlns:a16="http://schemas.microsoft.com/office/drawing/2014/main" id="{4E87654F-5669-42DA-94D9-16254B6E67F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55915" y="4509028"/>
            <a:ext cx="688834" cy="688834"/>
          </a:xfrm>
          <a:prstGeom prst="rect">
            <a:avLst/>
          </a:prstGeom>
        </p:spPr>
      </p:pic>
      <p:pic>
        <p:nvPicPr>
          <p:cNvPr id="6" name="Image 5">
            <a:extLst>
              <a:ext uri="{FF2B5EF4-FFF2-40B4-BE49-F238E27FC236}">
                <a16:creationId xmlns:a16="http://schemas.microsoft.com/office/drawing/2014/main" id="{93F3FE8C-1BBD-405F-A24B-715E3CB6A6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09457" y="1772510"/>
            <a:ext cx="4173086" cy="1399668"/>
          </a:xfrm>
          <a:prstGeom prst="rect">
            <a:avLst/>
          </a:prstGeom>
        </p:spPr>
      </p:pic>
      <p:pic>
        <p:nvPicPr>
          <p:cNvPr id="7" name="Image 6">
            <a:hlinkClick r:id="rId6"/>
            <a:extLst>
              <a:ext uri="{FF2B5EF4-FFF2-40B4-BE49-F238E27FC236}">
                <a16:creationId xmlns:a16="http://schemas.microsoft.com/office/drawing/2014/main" id="{C96E8759-C8B0-4704-A2A2-590F7A10EB0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818121" y="4509545"/>
            <a:ext cx="688834" cy="688834"/>
          </a:xfrm>
          <a:prstGeom prst="rect">
            <a:avLst/>
          </a:prstGeom>
        </p:spPr>
      </p:pic>
      <p:pic>
        <p:nvPicPr>
          <p:cNvPr id="8" name="Image 7">
            <a:hlinkClick r:id="rId8"/>
            <a:extLst>
              <a:ext uri="{FF2B5EF4-FFF2-40B4-BE49-F238E27FC236}">
                <a16:creationId xmlns:a16="http://schemas.microsoft.com/office/drawing/2014/main" id="{986A0BCF-CD1C-46B6-89F1-A94F8B629A9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980327" y="4509545"/>
            <a:ext cx="688834" cy="688834"/>
          </a:xfrm>
          <a:prstGeom prst="rect">
            <a:avLst/>
          </a:prstGeom>
        </p:spPr>
      </p:pic>
      <p:pic>
        <p:nvPicPr>
          <p:cNvPr id="9" name="Image 8">
            <a:hlinkClick r:id="rId10"/>
            <a:extLst>
              <a:ext uri="{FF2B5EF4-FFF2-40B4-BE49-F238E27FC236}">
                <a16:creationId xmlns:a16="http://schemas.microsoft.com/office/drawing/2014/main" id="{EB0EDE2C-3D79-4591-87CE-CBCAC4CA2BC2}"/>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4143050" y="4509545"/>
            <a:ext cx="688317" cy="688317"/>
          </a:xfrm>
          <a:prstGeom prst="rect">
            <a:avLst/>
          </a:prstGeom>
        </p:spPr>
      </p:pic>
      <p:pic>
        <p:nvPicPr>
          <p:cNvPr id="10" name="Image 9">
            <a:hlinkClick r:id="rId12"/>
            <a:extLst>
              <a:ext uri="{FF2B5EF4-FFF2-40B4-BE49-F238E27FC236}">
                <a16:creationId xmlns:a16="http://schemas.microsoft.com/office/drawing/2014/main" id="{F4E30FAB-BC29-4F5A-839D-1A515458AB26}"/>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493709" y="4509028"/>
            <a:ext cx="688834" cy="688834"/>
          </a:xfrm>
          <a:prstGeom prst="rect">
            <a:avLst/>
          </a:prstGeom>
        </p:spPr>
      </p:pic>
      <p:sp>
        <p:nvSpPr>
          <p:cNvPr id="11" name="Espace réservé du texte 39">
            <a:extLst>
              <a:ext uri="{FF2B5EF4-FFF2-40B4-BE49-F238E27FC236}">
                <a16:creationId xmlns:a16="http://schemas.microsoft.com/office/drawing/2014/main" id="{3B2FEAEA-DE55-457E-863A-87EB0A663F9D}"/>
              </a:ext>
            </a:extLst>
          </p:cNvPr>
          <p:cNvSpPr>
            <a:spLocks noGrp="1"/>
          </p:cNvSpPr>
          <p:nvPr>
            <p:ph type="body" sz="quarter" idx="10" hasCustomPrompt="1"/>
          </p:nvPr>
        </p:nvSpPr>
        <p:spPr>
          <a:xfrm>
            <a:off x="3031331" y="3354570"/>
            <a:ext cx="6129337" cy="971550"/>
          </a:xfrm>
          <a:prstGeom prst="rect">
            <a:avLst/>
          </a:prstGeom>
        </p:spPr>
        <p:txBody>
          <a:bodyPr anchor="ctr"/>
          <a:lstStyle>
            <a:lvl1pPr marL="0" indent="0" algn="ctr">
              <a:buNone/>
              <a:defRPr>
                <a:solidFill>
                  <a:schemeClr val="bg1"/>
                </a:solidFill>
                <a:latin typeface="+mj-lt"/>
              </a:defRPr>
            </a:lvl1pPr>
          </a:lstStyle>
          <a:p>
            <a:pPr lvl="0"/>
            <a:r>
              <a:rPr lang="fr-BE" dirty="0" err="1"/>
              <a:t>Thank</a:t>
            </a:r>
            <a:r>
              <a:rPr lang="fr-BE" dirty="0"/>
              <a:t> </a:t>
            </a:r>
            <a:r>
              <a:rPr lang="fr-BE" dirty="0" err="1"/>
              <a:t>you</a:t>
            </a:r>
            <a:r>
              <a:rPr lang="fr-BE" dirty="0"/>
              <a:t> for </a:t>
            </a:r>
            <a:r>
              <a:rPr lang="fr-BE" dirty="0" err="1"/>
              <a:t>your</a:t>
            </a:r>
            <a:r>
              <a:rPr lang="fr-BE" dirty="0"/>
              <a:t> attention !</a:t>
            </a:r>
          </a:p>
        </p:txBody>
      </p:sp>
    </p:spTree>
    <p:extLst>
      <p:ext uri="{BB962C8B-B14F-4D97-AF65-F5344CB8AC3E}">
        <p14:creationId xmlns:p14="http://schemas.microsoft.com/office/powerpoint/2010/main" val="3615549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43C84CD9-3A53-4856-936F-861CB4E2703C}"/>
              </a:ext>
            </a:extLst>
          </p:cNvPr>
          <p:cNvSpPr txBox="1"/>
          <p:nvPr userDrawn="1"/>
        </p:nvSpPr>
        <p:spPr>
          <a:xfrm>
            <a:off x="0" y="6581001"/>
            <a:ext cx="550333" cy="276999"/>
          </a:xfrm>
          <a:prstGeom prst="rect">
            <a:avLst/>
          </a:prstGeom>
          <a:noFill/>
        </p:spPr>
        <p:txBody>
          <a:bodyPr wrap="square" rtlCol="0">
            <a:spAutoFit/>
          </a:bodyPr>
          <a:lstStyle/>
          <a:p>
            <a:pPr algn="l"/>
            <a:fld id="{2ADF0AE3-47FA-4132-ABD9-AF1638C11AED}" type="slidenum">
              <a:rPr lang="fr-BE" sz="1200" smtClean="0"/>
              <a:pPr algn="l"/>
              <a:t>‹N°›</a:t>
            </a:fld>
            <a:endParaRPr lang="fr-BE" sz="1200" dirty="0"/>
          </a:p>
        </p:txBody>
      </p:sp>
      <p:sp>
        <p:nvSpPr>
          <p:cNvPr id="12" name="Rectangle 11">
            <a:extLst>
              <a:ext uri="{FF2B5EF4-FFF2-40B4-BE49-F238E27FC236}">
                <a16:creationId xmlns:a16="http://schemas.microsoft.com/office/drawing/2014/main" id="{EB06CB91-B206-D940-940B-9461D65C002B}"/>
              </a:ext>
            </a:extLst>
          </p:cNvPr>
          <p:cNvSpPr/>
          <p:nvPr userDrawn="1"/>
        </p:nvSpPr>
        <p:spPr>
          <a:xfrm rot="16200000">
            <a:off x="-1893417" y="3328972"/>
            <a:ext cx="3990975" cy="200055"/>
          </a:xfrm>
          <a:prstGeom prst="rect">
            <a:avLst/>
          </a:prstGeom>
        </p:spPr>
        <p:txBody>
          <a:bodyPr wrap="square">
            <a:spAutoFit/>
          </a:bodyPr>
          <a:lstStyle/>
          <a:p>
            <a:pPr algn="ctr"/>
            <a:r>
              <a:rPr lang="en-GB" sz="700" b="1" noProof="0" dirty="0">
                <a:solidFill>
                  <a:srgbClr val="00768B"/>
                </a:solidFill>
                <a:latin typeface="Open Sans" panose="020B0606030504020204" pitchFamily="34" charset="0"/>
              </a:rPr>
              <a:t>Haemers Technologies </a:t>
            </a:r>
            <a:r>
              <a:rPr lang="en-GB" sz="700" noProof="0" dirty="0">
                <a:solidFill>
                  <a:srgbClr val="00768B"/>
                </a:solidFill>
                <a:latin typeface="Open Sans" panose="020B0606030504020204" pitchFamily="34" charset="0"/>
              </a:rPr>
              <a:t>property &amp; confidential information </a:t>
            </a:r>
            <a:endParaRPr lang="en-GB" sz="700" noProof="0" dirty="0"/>
          </a:p>
        </p:txBody>
      </p:sp>
      <p:sp>
        <p:nvSpPr>
          <p:cNvPr id="13" name="Rectangle 12">
            <a:extLst>
              <a:ext uri="{FF2B5EF4-FFF2-40B4-BE49-F238E27FC236}">
                <a16:creationId xmlns:a16="http://schemas.microsoft.com/office/drawing/2014/main" id="{97448113-B009-4F4A-99A7-02B2C62FA730}"/>
              </a:ext>
            </a:extLst>
          </p:cNvPr>
          <p:cNvSpPr/>
          <p:nvPr userDrawn="1"/>
        </p:nvSpPr>
        <p:spPr>
          <a:xfrm>
            <a:off x="390878" y="743799"/>
            <a:ext cx="447042" cy="1041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5" name="Image 14">
            <a:extLst>
              <a:ext uri="{FF2B5EF4-FFF2-40B4-BE49-F238E27FC236}">
                <a16:creationId xmlns:a16="http://schemas.microsoft.com/office/drawing/2014/main" id="{25AB2474-B3CF-A745-8E31-B591F18C0EA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67870" y="6188748"/>
            <a:ext cx="1434623" cy="498999"/>
          </a:xfrm>
          <a:prstGeom prst="rect">
            <a:avLst/>
          </a:prstGeom>
        </p:spPr>
      </p:pic>
    </p:spTree>
    <p:extLst>
      <p:ext uri="{BB962C8B-B14F-4D97-AF65-F5344CB8AC3E}">
        <p14:creationId xmlns:p14="http://schemas.microsoft.com/office/powerpoint/2010/main" val="25043215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600"/>
        </a:spcBef>
        <a:buClr>
          <a:schemeClr val="tx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Clr>
          <a:schemeClr val="tx2"/>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885032"/>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xml"/><Relationship Id="rId7" Type="http://schemas.openxmlformats.org/officeDocument/2006/relationships/diagramQuickStyle" Target="../diagrams/quickStyle1.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notesSlide" Target="../notesSlides/notesSlide5.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DC0D758-E4C7-CC42-B254-D616D1901F21}"/>
              </a:ext>
            </a:extLst>
          </p:cNvPr>
          <p:cNvSpPr>
            <a:spLocks noGrp="1"/>
          </p:cNvSpPr>
          <p:nvPr>
            <p:ph type="body" sz="quarter" idx="10"/>
          </p:nvPr>
        </p:nvSpPr>
        <p:spPr/>
        <p:txBody>
          <a:bodyPr/>
          <a:lstStyle/>
          <a:p>
            <a:r>
              <a:rPr lang="fr-FR" b="1" dirty="0"/>
              <a:t>RECAP</a:t>
            </a:r>
          </a:p>
        </p:txBody>
      </p:sp>
      <p:sp>
        <p:nvSpPr>
          <p:cNvPr id="3" name="Espace réservé du texte 2">
            <a:extLst>
              <a:ext uri="{FF2B5EF4-FFF2-40B4-BE49-F238E27FC236}">
                <a16:creationId xmlns:a16="http://schemas.microsoft.com/office/drawing/2014/main" id="{09E2CE4D-E181-D749-AABE-3E38ADBF2D91}"/>
              </a:ext>
            </a:extLst>
          </p:cNvPr>
          <p:cNvSpPr>
            <a:spLocks noGrp="1"/>
          </p:cNvSpPr>
          <p:nvPr>
            <p:ph type="body" sz="quarter" idx="11"/>
          </p:nvPr>
        </p:nvSpPr>
        <p:spPr>
          <a:xfrm>
            <a:off x="492748" y="4069534"/>
            <a:ext cx="7152652" cy="773112"/>
          </a:xfrm>
        </p:spPr>
        <p:txBody>
          <a:bodyPr/>
          <a:lstStyle/>
          <a:p>
            <a:r>
              <a:rPr lang="en-US" i="1" dirty="0">
                <a:latin typeface="+mn-lt"/>
              </a:rPr>
              <a:t>A practical Test for Sustainable Remediation Assessment Tools</a:t>
            </a:r>
          </a:p>
          <a:p>
            <a:endParaRPr lang="fr-FR" b="1" dirty="0">
              <a:latin typeface="+mn-lt"/>
            </a:endParaRPr>
          </a:p>
        </p:txBody>
      </p:sp>
      <p:pic>
        <p:nvPicPr>
          <p:cNvPr id="4" name="BL-0001_Greetings_24k_mono">
            <a:hlinkClick r:id="" action="ppaction://media"/>
            <a:extLst>
              <a:ext uri="{FF2B5EF4-FFF2-40B4-BE49-F238E27FC236}">
                <a16:creationId xmlns:a16="http://schemas.microsoft.com/office/drawing/2014/main" id="{F3E47379-AF85-C83A-B4AB-C6D3EBA99F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80942" y="6110287"/>
            <a:ext cx="609600" cy="609600"/>
          </a:xfrm>
          <a:prstGeom prst="rect">
            <a:avLst/>
          </a:prstGeom>
        </p:spPr>
      </p:pic>
    </p:spTree>
    <p:extLst>
      <p:ext uri="{BB962C8B-B14F-4D97-AF65-F5344CB8AC3E}">
        <p14:creationId xmlns:p14="http://schemas.microsoft.com/office/powerpoint/2010/main" val="153818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2E2D5380-39E3-D742-A6BB-B8E5A107443C}"/>
              </a:ext>
            </a:extLst>
          </p:cNvPr>
          <p:cNvSpPr>
            <a:spLocks noGrp="1"/>
          </p:cNvSpPr>
          <p:nvPr>
            <p:ph sz="quarter" idx="31"/>
          </p:nvPr>
        </p:nvSpPr>
        <p:spPr/>
        <p:txBody>
          <a:bodyPr/>
          <a:lstStyle/>
          <a:p>
            <a:r>
              <a:rPr lang="fr-FR" dirty="0" err="1"/>
              <a:t>History</a:t>
            </a:r>
            <a:r>
              <a:rPr lang="fr-FR" dirty="0"/>
              <a:t> – </a:t>
            </a:r>
            <a:r>
              <a:rPr lang="fr-FR" dirty="0" err="1"/>
              <a:t>Why</a:t>
            </a:r>
            <a:r>
              <a:rPr lang="fr-FR" dirty="0"/>
              <a:t> SR </a:t>
            </a:r>
            <a:r>
              <a:rPr lang="fr-FR" dirty="0" err="1"/>
              <a:t>now</a:t>
            </a:r>
            <a:r>
              <a:rPr lang="fr-FR" dirty="0"/>
              <a:t>?</a:t>
            </a:r>
          </a:p>
        </p:txBody>
      </p:sp>
      <p:sp>
        <p:nvSpPr>
          <p:cNvPr id="2" name="Oval 3">
            <a:extLst>
              <a:ext uri="{FF2B5EF4-FFF2-40B4-BE49-F238E27FC236}">
                <a16:creationId xmlns:a16="http://schemas.microsoft.com/office/drawing/2014/main" id="{1496317A-2AED-0D69-2AE0-F5935F88A67E}"/>
              </a:ext>
            </a:extLst>
          </p:cNvPr>
          <p:cNvSpPr>
            <a:spLocks noChangeArrowheads="1"/>
          </p:cNvSpPr>
          <p:nvPr/>
        </p:nvSpPr>
        <p:spPr bwMode="auto">
          <a:xfrm>
            <a:off x="4511676" y="1916114"/>
            <a:ext cx="2663825" cy="2160587"/>
          </a:xfrm>
          <a:prstGeom prst="ellipse">
            <a:avLst/>
          </a:prstGeom>
          <a:solidFill>
            <a:srgbClr val="1D9AA1">
              <a:alpha val="39999"/>
            </a:srgbClr>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BE" altLang="en-BE" sz="2400" b="0" i="0" u="none" strike="noStrike" kern="0" cap="none" spc="0" normalizeH="0" baseline="0" noProof="0">
              <a:ln>
                <a:noFill/>
              </a:ln>
              <a:solidFill>
                <a:prstClr val="black"/>
              </a:solidFill>
              <a:effectLst/>
              <a:uLnTx/>
              <a:uFillTx/>
              <a:latin typeface="Times New Roman" panose="02020603050405020304" pitchFamily="18" charset="0"/>
            </a:endParaRPr>
          </a:p>
        </p:txBody>
      </p:sp>
      <p:sp>
        <p:nvSpPr>
          <p:cNvPr id="3" name="Oval 4">
            <a:extLst>
              <a:ext uri="{FF2B5EF4-FFF2-40B4-BE49-F238E27FC236}">
                <a16:creationId xmlns:a16="http://schemas.microsoft.com/office/drawing/2014/main" id="{D3A35C1F-F151-22D0-42B1-F7EAAF7ADB93}"/>
              </a:ext>
            </a:extLst>
          </p:cNvPr>
          <p:cNvSpPr>
            <a:spLocks noChangeArrowheads="1"/>
          </p:cNvSpPr>
          <p:nvPr/>
        </p:nvSpPr>
        <p:spPr bwMode="auto">
          <a:xfrm>
            <a:off x="5448301" y="2924175"/>
            <a:ext cx="2663825" cy="2160588"/>
          </a:xfrm>
          <a:prstGeom prst="ellipse">
            <a:avLst/>
          </a:prstGeom>
          <a:solidFill>
            <a:srgbClr val="DD1809">
              <a:alpha val="47842"/>
            </a:srgbClr>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BE" altLang="en-BE" sz="2400" b="0" i="0" u="none" strike="noStrike" kern="0" cap="none" spc="0" normalizeH="0" baseline="0" noProof="0">
              <a:ln>
                <a:noFill/>
              </a:ln>
              <a:solidFill>
                <a:prstClr val="black"/>
              </a:solidFill>
              <a:effectLst/>
              <a:uLnTx/>
              <a:uFillTx/>
              <a:latin typeface="Times New Roman" panose="02020603050405020304" pitchFamily="18" charset="0"/>
            </a:endParaRPr>
          </a:p>
        </p:txBody>
      </p:sp>
      <p:sp>
        <p:nvSpPr>
          <p:cNvPr id="4" name="Oval 5">
            <a:extLst>
              <a:ext uri="{FF2B5EF4-FFF2-40B4-BE49-F238E27FC236}">
                <a16:creationId xmlns:a16="http://schemas.microsoft.com/office/drawing/2014/main" id="{7F338C23-5F7A-F3A7-75A5-84EDADE82BF4}"/>
              </a:ext>
            </a:extLst>
          </p:cNvPr>
          <p:cNvSpPr>
            <a:spLocks noChangeArrowheads="1"/>
          </p:cNvSpPr>
          <p:nvPr/>
        </p:nvSpPr>
        <p:spPr bwMode="auto">
          <a:xfrm>
            <a:off x="3432176" y="2997200"/>
            <a:ext cx="2663825" cy="2160588"/>
          </a:xfrm>
          <a:prstGeom prst="ellipse">
            <a:avLst/>
          </a:prstGeom>
          <a:gradFill rotWithShape="1">
            <a:gsLst>
              <a:gs pos="0">
                <a:srgbClr val="18CE2E">
                  <a:alpha val="53998"/>
                </a:srgbClr>
              </a:gs>
              <a:gs pos="100000">
                <a:srgbClr val="0B5F15">
                  <a:alpha val="53998"/>
                </a:srgbClr>
              </a:gs>
            </a:gsLst>
            <a:lin ang="5400000" scaled="1"/>
          </a:gra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BE" altLang="en-BE" sz="2400" b="0" i="0" u="none" strike="noStrike" kern="0" cap="none" spc="0" normalizeH="0" baseline="0" noProof="0">
              <a:ln>
                <a:noFill/>
              </a:ln>
              <a:solidFill>
                <a:prstClr val="black"/>
              </a:solidFill>
              <a:effectLst/>
              <a:uLnTx/>
              <a:uFillTx/>
              <a:latin typeface="Times New Roman" panose="02020603050405020304" pitchFamily="18" charset="0"/>
            </a:endParaRPr>
          </a:p>
        </p:txBody>
      </p:sp>
      <p:sp>
        <p:nvSpPr>
          <p:cNvPr id="7" name="Text Box 6">
            <a:extLst>
              <a:ext uri="{FF2B5EF4-FFF2-40B4-BE49-F238E27FC236}">
                <a16:creationId xmlns:a16="http://schemas.microsoft.com/office/drawing/2014/main" id="{CF22787E-2C07-EE64-0AA1-C5EE9B77E2FE}"/>
              </a:ext>
            </a:extLst>
          </p:cNvPr>
          <p:cNvSpPr txBox="1">
            <a:spLocks noChangeArrowheads="1"/>
          </p:cNvSpPr>
          <p:nvPr/>
        </p:nvSpPr>
        <p:spPr bwMode="auto">
          <a:xfrm>
            <a:off x="5303838" y="2276476"/>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fr-FR" sz="1800">
                <a:solidFill>
                  <a:prstClr val="black"/>
                </a:solidFill>
                <a:latin typeface="Arial" panose="020B0604020202020204" pitchFamily="34" charset="0"/>
                <a:cs typeface="Arial" panose="020B0604020202020204" pitchFamily="34" charset="0"/>
              </a:rPr>
              <a:t>Social</a:t>
            </a:r>
          </a:p>
        </p:txBody>
      </p:sp>
      <p:sp>
        <p:nvSpPr>
          <p:cNvPr id="8" name="Text Box 7">
            <a:extLst>
              <a:ext uri="{FF2B5EF4-FFF2-40B4-BE49-F238E27FC236}">
                <a16:creationId xmlns:a16="http://schemas.microsoft.com/office/drawing/2014/main" id="{87ED361A-8092-A424-674B-C74C191731C1}"/>
              </a:ext>
            </a:extLst>
          </p:cNvPr>
          <p:cNvSpPr txBox="1">
            <a:spLocks noChangeArrowheads="1"/>
          </p:cNvSpPr>
          <p:nvPr/>
        </p:nvSpPr>
        <p:spPr bwMode="auto">
          <a:xfrm>
            <a:off x="4656139" y="3213101"/>
            <a:ext cx="1152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fr-FR" sz="1800">
                <a:solidFill>
                  <a:prstClr val="black"/>
                </a:solidFill>
                <a:latin typeface="Arial" panose="020B0604020202020204" pitchFamily="34" charset="0"/>
                <a:cs typeface="Arial" panose="020B0604020202020204" pitchFamily="34" charset="0"/>
              </a:rPr>
              <a:t>Bearable</a:t>
            </a:r>
          </a:p>
        </p:txBody>
      </p:sp>
      <p:sp>
        <p:nvSpPr>
          <p:cNvPr id="9" name="Text Box 8">
            <a:extLst>
              <a:ext uri="{FF2B5EF4-FFF2-40B4-BE49-F238E27FC236}">
                <a16:creationId xmlns:a16="http://schemas.microsoft.com/office/drawing/2014/main" id="{046F9A8C-242A-6810-F7BF-50513809BA03}"/>
              </a:ext>
            </a:extLst>
          </p:cNvPr>
          <p:cNvSpPr txBox="1">
            <a:spLocks noChangeArrowheads="1"/>
          </p:cNvSpPr>
          <p:nvPr/>
        </p:nvSpPr>
        <p:spPr bwMode="auto">
          <a:xfrm>
            <a:off x="3648076" y="4005263"/>
            <a:ext cx="187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fr-FR" sz="1800">
                <a:solidFill>
                  <a:prstClr val="black"/>
                </a:solidFill>
                <a:latin typeface="Arial" panose="020B0604020202020204" pitchFamily="34" charset="0"/>
                <a:cs typeface="Arial" panose="020B0604020202020204" pitchFamily="34" charset="0"/>
              </a:rPr>
              <a:t>Environmental</a:t>
            </a:r>
          </a:p>
        </p:txBody>
      </p:sp>
      <p:sp>
        <p:nvSpPr>
          <p:cNvPr id="10" name="Text Box 9">
            <a:extLst>
              <a:ext uri="{FF2B5EF4-FFF2-40B4-BE49-F238E27FC236}">
                <a16:creationId xmlns:a16="http://schemas.microsoft.com/office/drawing/2014/main" id="{61E71549-4F04-FB4C-6948-3B52736C2C1A}"/>
              </a:ext>
            </a:extLst>
          </p:cNvPr>
          <p:cNvSpPr txBox="1">
            <a:spLocks noChangeArrowheads="1"/>
          </p:cNvSpPr>
          <p:nvPr/>
        </p:nvSpPr>
        <p:spPr bwMode="auto">
          <a:xfrm>
            <a:off x="6024563" y="3141663"/>
            <a:ext cx="1223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fr-FR" sz="1800">
                <a:solidFill>
                  <a:prstClr val="black"/>
                </a:solidFill>
                <a:latin typeface="Arial" panose="020B0604020202020204" pitchFamily="34" charset="0"/>
                <a:cs typeface="Arial" panose="020B0604020202020204" pitchFamily="34" charset="0"/>
              </a:rPr>
              <a:t>Equitable</a:t>
            </a:r>
          </a:p>
        </p:txBody>
      </p:sp>
      <p:sp>
        <p:nvSpPr>
          <p:cNvPr id="11" name="Text Box 10">
            <a:extLst>
              <a:ext uri="{FF2B5EF4-FFF2-40B4-BE49-F238E27FC236}">
                <a16:creationId xmlns:a16="http://schemas.microsoft.com/office/drawing/2014/main" id="{8294C7C0-3D8B-F6EA-5524-9512AEE83C3A}"/>
              </a:ext>
            </a:extLst>
          </p:cNvPr>
          <p:cNvSpPr txBox="1">
            <a:spLocks noChangeArrowheads="1"/>
          </p:cNvSpPr>
          <p:nvPr/>
        </p:nvSpPr>
        <p:spPr bwMode="auto">
          <a:xfrm>
            <a:off x="6456363" y="4076701"/>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fr-FR" sz="1800">
                <a:solidFill>
                  <a:prstClr val="black"/>
                </a:solidFill>
                <a:latin typeface="Arial" panose="020B0604020202020204" pitchFamily="34" charset="0"/>
                <a:cs typeface="Arial" panose="020B0604020202020204" pitchFamily="34" charset="0"/>
              </a:rPr>
              <a:t>Economical</a:t>
            </a:r>
          </a:p>
        </p:txBody>
      </p:sp>
      <p:sp>
        <p:nvSpPr>
          <p:cNvPr id="12" name="Text Box 11">
            <a:extLst>
              <a:ext uri="{FF2B5EF4-FFF2-40B4-BE49-F238E27FC236}">
                <a16:creationId xmlns:a16="http://schemas.microsoft.com/office/drawing/2014/main" id="{C5E75887-2485-3E7B-EC60-5E10C8660EF0}"/>
              </a:ext>
            </a:extLst>
          </p:cNvPr>
          <p:cNvSpPr txBox="1">
            <a:spLocks noChangeArrowheads="1"/>
          </p:cNvSpPr>
          <p:nvPr/>
        </p:nvSpPr>
        <p:spPr bwMode="auto">
          <a:xfrm>
            <a:off x="5375275" y="4076701"/>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fr-FR" sz="1800">
                <a:solidFill>
                  <a:prstClr val="black"/>
                </a:solidFill>
                <a:latin typeface="Arial" panose="020B0604020202020204" pitchFamily="34" charset="0"/>
                <a:cs typeface="Arial" panose="020B0604020202020204" pitchFamily="34" charset="0"/>
              </a:rPr>
              <a:t>Viable</a:t>
            </a:r>
          </a:p>
        </p:txBody>
      </p:sp>
      <p:sp>
        <p:nvSpPr>
          <p:cNvPr id="13" name="Text Box 12">
            <a:extLst>
              <a:ext uri="{FF2B5EF4-FFF2-40B4-BE49-F238E27FC236}">
                <a16:creationId xmlns:a16="http://schemas.microsoft.com/office/drawing/2014/main" id="{6B0A14F6-317A-A8C4-60CC-B125CC42ECC5}"/>
              </a:ext>
            </a:extLst>
          </p:cNvPr>
          <p:cNvSpPr txBox="1">
            <a:spLocks noChangeArrowheads="1"/>
          </p:cNvSpPr>
          <p:nvPr/>
        </p:nvSpPr>
        <p:spPr bwMode="auto">
          <a:xfrm>
            <a:off x="5159375" y="3573463"/>
            <a:ext cx="144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fr-FR" sz="1800">
                <a:solidFill>
                  <a:prstClr val="black"/>
                </a:solidFill>
                <a:latin typeface="Arial" panose="020B0604020202020204" pitchFamily="34" charset="0"/>
                <a:cs typeface="Arial" panose="020B0604020202020204" pitchFamily="34" charset="0"/>
              </a:rPr>
              <a:t>Sustainable</a:t>
            </a:r>
          </a:p>
        </p:txBody>
      </p:sp>
      <p:grpSp>
        <p:nvGrpSpPr>
          <p:cNvPr id="14" name="Group 1">
            <a:extLst>
              <a:ext uri="{FF2B5EF4-FFF2-40B4-BE49-F238E27FC236}">
                <a16:creationId xmlns:a16="http://schemas.microsoft.com/office/drawing/2014/main" id="{5ED5FA68-3287-01D8-0635-CCD1D4500A6D}"/>
              </a:ext>
            </a:extLst>
          </p:cNvPr>
          <p:cNvGrpSpPr/>
          <p:nvPr/>
        </p:nvGrpSpPr>
        <p:grpSpPr>
          <a:xfrm>
            <a:off x="2424114" y="2276476"/>
            <a:ext cx="2736850" cy="1152524"/>
            <a:chOff x="2424114" y="2276476"/>
            <a:chExt cx="2736850" cy="1152524"/>
          </a:xfrm>
        </p:grpSpPr>
        <p:sp>
          <p:nvSpPr>
            <p:cNvPr id="15" name="AutoShape 13">
              <a:extLst>
                <a:ext uri="{FF2B5EF4-FFF2-40B4-BE49-F238E27FC236}">
                  <a16:creationId xmlns:a16="http://schemas.microsoft.com/office/drawing/2014/main" id="{87D57F77-682E-3C69-123E-8F2E479C2497}"/>
                </a:ext>
              </a:extLst>
            </p:cNvPr>
            <p:cNvSpPr>
              <a:spLocks noChangeArrowheads="1"/>
            </p:cNvSpPr>
            <p:nvPr/>
          </p:nvSpPr>
          <p:spPr bwMode="auto">
            <a:xfrm>
              <a:off x="4656139" y="2997200"/>
              <a:ext cx="504825" cy="431800"/>
            </a:xfrm>
            <a:prstGeom prst="star32">
              <a:avLst>
                <a:gd name="adj" fmla="val 37500"/>
              </a:avLst>
            </a:prstGeom>
            <a:solidFill>
              <a:srgbClr val="509E2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BE" altLang="en-BE" sz="2400" b="0" i="0" u="none" strike="noStrike" kern="0" cap="none" spc="0" normalizeH="0" baseline="0" noProof="0">
                <a:ln>
                  <a:noFill/>
                </a:ln>
                <a:solidFill>
                  <a:prstClr val="black"/>
                </a:solidFill>
                <a:effectLst/>
                <a:uLnTx/>
                <a:uFillTx/>
                <a:latin typeface="Times New Roman" panose="02020603050405020304" pitchFamily="18" charset="0"/>
              </a:endParaRPr>
            </a:p>
          </p:txBody>
        </p:sp>
        <p:sp>
          <p:nvSpPr>
            <p:cNvPr id="16" name="Text Box 16">
              <a:extLst>
                <a:ext uri="{FF2B5EF4-FFF2-40B4-BE49-F238E27FC236}">
                  <a16:creationId xmlns:a16="http://schemas.microsoft.com/office/drawing/2014/main" id="{7201F351-E63F-9852-5693-6B22A572139C}"/>
                </a:ext>
              </a:extLst>
            </p:cNvPr>
            <p:cNvSpPr txBox="1">
              <a:spLocks noChangeArrowheads="1"/>
            </p:cNvSpPr>
            <p:nvPr/>
          </p:nvSpPr>
          <p:spPr bwMode="auto">
            <a:xfrm>
              <a:off x="2424114" y="2276476"/>
              <a:ext cx="1944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fr-FR"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1. Multifunctional</a:t>
              </a:r>
            </a:p>
          </p:txBody>
        </p:sp>
        <p:sp>
          <p:nvSpPr>
            <p:cNvPr id="17" name="Line 17">
              <a:extLst>
                <a:ext uri="{FF2B5EF4-FFF2-40B4-BE49-F238E27FC236}">
                  <a16:creationId xmlns:a16="http://schemas.microsoft.com/office/drawing/2014/main" id="{C0E72D20-F287-FA09-F14C-8EABF04D8746}"/>
                </a:ext>
              </a:extLst>
            </p:cNvPr>
            <p:cNvSpPr>
              <a:spLocks noChangeShapeType="1"/>
            </p:cNvSpPr>
            <p:nvPr/>
          </p:nvSpPr>
          <p:spPr bwMode="auto">
            <a:xfrm>
              <a:off x="4008439" y="2636838"/>
              <a:ext cx="935037" cy="576262"/>
            </a:xfrm>
            <a:prstGeom prst="line">
              <a:avLst/>
            </a:prstGeom>
            <a:noFill/>
            <a:ln w="3810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BE" sz="1800" b="0" i="0" u="none" strike="noStrike" kern="0" cap="none" spc="0" normalizeH="0" baseline="0" noProof="0">
                <a:ln>
                  <a:noFill/>
                </a:ln>
                <a:solidFill>
                  <a:prstClr val="black"/>
                </a:solidFill>
                <a:effectLst/>
                <a:uLnTx/>
                <a:uFillTx/>
              </a:endParaRPr>
            </a:p>
          </p:txBody>
        </p:sp>
      </p:grpSp>
      <p:grpSp>
        <p:nvGrpSpPr>
          <p:cNvPr id="18" name="Group 2">
            <a:extLst>
              <a:ext uri="{FF2B5EF4-FFF2-40B4-BE49-F238E27FC236}">
                <a16:creationId xmlns:a16="http://schemas.microsoft.com/office/drawing/2014/main" id="{D4FC5539-A19F-0DA8-F10F-632127421151}"/>
              </a:ext>
            </a:extLst>
          </p:cNvPr>
          <p:cNvGrpSpPr/>
          <p:nvPr/>
        </p:nvGrpSpPr>
        <p:grpSpPr>
          <a:xfrm>
            <a:off x="4656138" y="4292600"/>
            <a:ext cx="2519362" cy="1997076"/>
            <a:chOff x="4656138" y="4292600"/>
            <a:chExt cx="2519362" cy="1997076"/>
          </a:xfrm>
        </p:grpSpPr>
        <p:sp>
          <p:nvSpPr>
            <p:cNvPr id="19" name="AutoShape 14">
              <a:extLst>
                <a:ext uri="{FF2B5EF4-FFF2-40B4-BE49-F238E27FC236}">
                  <a16:creationId xmlns:a16="http://schemas.microsoft.com/office/drawing/2014/main" id="{8368245F-D40D-0E02-7E80-45428BBAB1C9}"/>
                </a:ext>
              </a:extLst>
            </p:cNvPr>
            <p:cNvSpPr>
              <a:spLocks noChangeArrowheads="1"/>
            </p:cNvSpPr>
            <p:nvPr/>
          </p:nvSpPr>
          <p:spPr bwMode="auto">
            <a:xfrm>
              <a:off x="5591176" y="4292600"/>
              <a:ext cx="504825" cy="431800"/>
            </a:xfrm>
            <a:prstGeom prst="star32">
              <a:avLst>
                <a:gd name="adj" fmla="val 37500"/>
              </a:avLst>
            </a:prstGeom>
            <a:solidFill>
              <a:srgbClr val="509E2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BE" altLang="en-BE" sz="2400" b="0" i="0" u="none" strike="noStrike" kern="0" cap="none" spc="0" normalizeH="0" baseline="0" noProof="0">
                <a:ln>
                  <a:noFill/>
                </a:ln>
                <a:solidFill>
                  <a:prstClr val="black"/>
                </a:solidFill>
                <a:effectLst/>
                <a:uLnTx/>
                <a:uFillTx/>
                <a:latin typeface="Times New Roman" panose="02020603050405020304" pitchFamily="18" charset="0"/>
              </a:endParaRPr>
            </a:p>
          </p:txBody>
        </p:sp>
        <p:sp>
          <p:nvSpPr>
            <p:cNvPr id="20" name="Text Box 18">
              <a:extLst>
                <a:ext uri="{FF2B5EF4-FFF2-40B4-BE49-F238E27FC236}">
                  <a16:creationId xmlns:a16="http://schemas.microsoft.com/office/drawing/2014/main" id="{1507B551-DC99-7C06-2027-0E32ACBA1F11}"/>
                </a:ext>
              </a:extLst>
            </p:cNvPr>
            <p:cNvSpPr txBox="1">
              <a:spLocks noChangeArrowheads="1"/>
            </p:cNvSpPr>
            <p:nvPr/>
          </p:nvSpPr>
          <p:spPr bwMode="auto">
            <a:xfrm>
              <a:off x="4656138" y="5373689"/>
              <a:ext cx="25193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fr-FR"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2. Risk-Based Land Management (BATNEEC)</a:t>
              </a:r>
            </a:p>
          </p:txBody>
        </p:sp>
        <p:sp>
          <p:nvSpPr>
            <p:cNvPr id="21" name="Line 19">
              <a:extLst>
                <a:ext uri="{FF2B5EF4-FFF2-40B4-BE49-F238E27FC236}">
                  <a16:creationId xmlns:a16="http://schemas.microsoft.com/office/drawing/2014/main" id="{0C0D05D1-3D35-CBC1-7FD2-F05E4948FDDD}"/>
                </a:ext>
              </a:extLst>
            </p:cNvPr>
            <p:cNvSpPr>
              <a:spLocks noChangeShapeType="1"/>
            </p:cNvSpPr>
            <p:nvPr/>
          </p:nvSpPr>
          <p:spPr bwMode="auto">
            <a:xfrm flipH="1" flipV="1">
              <a:off x="5808664" y="4508500"/>
              <a:ext cx="142875" cy="865188"/>
            </a:xfrm>
            <a:prstGeom prst="line">
              <a:avLst/>
            </a:prstGeom>
            <a:noFill/>
            <a:ln w="3810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BE" sz="1800" b="0" i="0" u="none" strike="noStrike" kern="0" cap="none" spc="0" normalizeH="0" baseline="0" noProof="0">
                <a:ln>
                  <a:noFill/>
                </a:ln>
                <a:solidFill>
                  <a:prstClr val="black"/>
                </a:solidFill>
                <a:effectLst/>
                <a:uLnTx/>
                <a:uFillTx/>
              </a:endParaRPr>
            </a:p>
          </p:txBody>
        </p:sp>
      </p:grpSp>
      <p:grpSp>
        <p:nvGrpSpPr>
          <p:cNvPr id="22" name="Group 3">
            <a:extLst>
              <a:ext uri="{FF2B5EF4-FFF2-40B4-BE49-F238E27FC236}">
                <a16:creationId xmlns:a16="http://schemas.microsoft.com/office/drawing/2014/main" id="{B66FFA9A-07CB-96C2-BC20-E1B9DFAF95B0}"/>
              </a:ext>
            </a:extLst>
          </p:cNvPr>
          <p:cNvGrpSpPr/>
          <p:nvPr/>
        </p:nvGrpSpPr>
        <p:grpSpPr>
          <a:xfrm>
            <a:off x="5519739" y="2133600"/>
            <a:ext cx="4391025" cy="1871663"/>
            <a:chOff x="5519739" y="2133600"/>
            <a:chExt cx="4391025" cy="1871663"/>
          </a:xfrm>
        </p:grpSpPr>
        <p:sp>
          <p:nvSpPr>
            <p:cNvPr id="23" name="AutoShape 15">
              <a:extLst>
                <a:ext uri="{FF2B5EF4-FFF2-40B4-BE49-F238E27FC236}">
                  <a16:creationId xmlns:a16="http://schemas.microsoft.com/office/drawing/2014/main" id="{FC779291-509E-C1B6-306A-00647BB77950}"/>
                </a:ext>
              </a:extLst>
            </p:cNvPr>
            <p:cNvSpPr>
              <a:spLocks noChangeArrowheads="1"/>
            </p:cNvSpPr>
            <p:nvPr/>
          </p:nvSpPr>
          <p:spPr bwMode="auto">
            <a:xfrm>
              <a:off x="5519739" y="3573463"/>
              <a:ext cx="504825" cy="431800"/>
            </a:xfrm>
            <a:prstGeom prst="star32">
              <a:avLst>
                <a:gd name="adj" fmla="val 37500"/>
              </a:avLst>
            </a:prstGeom>
            <a:solidFill>
              <a:srgbClr val="E9FA06"/>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BE" altLang="en-BE" sz="2400" b="0" i="0" u="none" strike="noStrike" kern="0" cap="none" spc="0" normalizeH="0" baseline="0" noProof="0">
                <a:ln>
                  <a:noFill/>
                </a:ln>
                <a:solidFill>
                  <a:prstClr val="black"/>
                </a:solidFill>
                <a:effectLst/>
                <a:uLnTx/>
                <a:uFillTx/>
                <a:latin typeface="Times New Roman" panose="02020603050405020304" pitchFamily="18" charset="0"/>
              </a:endParaRPr>
            </a:p>
          </p:txBody>
        </p:sp>
        <p:sp>
          <p:nvSpPr>
            <p:cNvPr id="24" name="Text Box 20">
              <a:extLst>
                <a:ext uri="{FF2B5EF4-FFF2-40B4-BE49-F238E27FC236}">
                  <a16:creationId xmlns:a16="http://schemas.microsoft.com/office/drawing/2014/main" id="{6B86CBDD-9F2E-B1CB-4C0D-4B927A01F0A5}"/>
                </a:ext>
              </a:extLst>
            </p:cNvPr>
            <p:cNvSpPr txBox="1">
              <a:spLocks noChangeArrowheads="1"/>
            </p:cNvSpPr>
            <p:nvPr/>
          </p:nvSpPr>
          <p:spPr bwMode="auto">
            <a:xfrm>
              <a:off x="7391401" y="2133600"/>
              <a:ext cx="25193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fr-FR"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3. Sustainable Remediation</a:t>
              </a:r>
            </a:p>
          </p:txBody>
        </p:sp>
        <p:sp>
          <p:nvSpPr>
            <p:cNvPr id="25" name="Line 21">
              <a:extLst>
                <a:ext uri="{FF2B5EF4-FFF2-40B4-BE49-F238E27FC236}">
                  <a16:creationId xmlns:a16="http://schemas.microsoft.com/office/drawing/2014/main" id="{5937D330-6E26-C40A-8AAC-0292D40D4573}"/>
                </a:ext>
              </a:extLst>
            </p:cNvPr>
            <p:cNvSpPr>
              <a:spLocks noChangeShapeType="1"/>
            </p:cNvSpPr>
            <p:nvPr/>
          </p:nvSpPr>
          <p:spPr bwMode="auto">
            <a:xfrm flipH="1">
              <a:off x="5808663" y="2349500"/>
              <a:ext cx="1655762" cy="1295400"/>
            </a:xfrm>
            <a:prstGeom prst="line">
              <a:avLst/>
            </a:prstGeom>
            <a:noFill/>
            <a:ln w="3810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BE" sz="1800" b="0" i="0" u="none" strike="noStrike" kern="0" cap="none" spc="0" normalizeH="0" baseline="0" noProof="0">
                <a:ln>
                  <a:noFill/>
                </a:ln>
                <a:solidFill>
                  <a:prstClr val="black"/>
                </a:solidFill>
                <a:effectLst/>
                <a:uLnTx/>
                <a:uFillTx/>
              </a:endParaRPr>
            </a:p>
          </p:txBody>
        </p:sp>
      </p:grpSp>
      <p:pic>
        <p:nvPicPr>
          <p:cNvPr id="5" name="BL-0002_To-begin-it-is-essential-to-g_24k_mono">
            <a:hlinkClick r:id="" action="ppaction://media"/>
            <a:extLst>
              <a:ext uri="{FF2B5EF4-FFF2-40B4-BE49-F238E27FC236}">
                <a16:creationId xmlns:a16="http://schemas.microsoft.com/office/drawing/2014/main" id="{53E1E5F3-21D1-4A0C-FD92-00D55660F7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48837" y="6184434"/>
            <a:ext cx="609600" cy="609600"/>
          </a:xfrm>
          <a:prstGeom prst="rect">
            <a:avLst/>
          </a:prstGeom>
        </p:spPr>
      </p:pic>
    </p:spTree>
    <p:extLst>
      <p:ext uri="{BB962C8B-B14F-4D97-AF65-F5344CB8AC3E}">
        <p14:creationId xmlns:p14="http://schemas.microsoft.com/office/powerpoint/2010/main" val="385559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57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7CB0CAE-BFD4-DB4F-A4FF-04782E1EA393}"/>
              </a:ext>
            </a:extLst>
          </p:cNvPr>
          <p:cNvSpPr>
            <a:spLocks noGrp="1"/>
          </p:cNvSpPr>
          <p:nvPr>
            <p:ph sz="quarter" idx="31"/>
          </p:nvPr>
        </p:nvSpPr>
        <p:spPr/>
        <p:txBody>
          <a:bodyPr/>
          <a:lstStyle/>
          <a:p>
            <a:r>
              <a:rPr lang="fr-FR" dirty="0"/>
              <a:t>Land </a:t>
            </a:r>
            <a:r>
              <a:rPr lang="fr-FR" dirty="0" err="1"/>
              <a:t>take</a:t>
            </a:r>
            <a:r>
              <a:rPr lang="fr-FR" dirty="0"/>
              <a:t> (Europe)</a:t>
            </a:r>
          </a:p>
        </p:txBody>
      </p:sp>
      <p:pic>
        <p:nvPicPr>
          <p:cNvPr id="4" name="Content Placeholder 4" descr="Map&#10;&#10;Description automatically generated">
            <a:extLst>
              <a:ext uri="{FF2B5EF4-FFF2-40B4-BE49-F238E27FC236}">
                <a16:creationId xmlns:a16="http://schemas.microsoft.com/office/drawing/2014/main" id="{3C20D0F8-7A6B-06C2-E3D7-3C24902032A9}"/>
              </a:ext>
            </a:extLst>
          </p:cNvPr>
          <p:cNvPicPr>
            <a:picLocks noGrp="1" noChangeAspect="1"/>
          </p:cNvPicPr>
          <p:nvPr>
            <p:ph sz="quarter" idx="30"/>
          </p:nvPr>
        </p:nvPicPr>
        <p:blipFill>
          <a:blip r:embed="rId5">
            <a:extLst>
              <a:ext uri="{28A0092B-C50C-407E-A947-70E740481C1C}">
                <a14:useLocalDpi xmlns:a14="http://schemas.microsoft.com/office/drawing/2010/main" val="0"/>
              </a:ext>
            </a:extLst>
          </a:blip>
          <a:stretch>
            <a:fillRect/>
          </a:stretch>
        </p:blipFill>
        <p:spPr>
          <a:xfrm>
            <a:off x="513750" y="1251499"/>
            <a:ext cx="5068497" cy="4853087"/>
          </a:xfrm>
          <a:noFill/>
        </p:spPr>
      </p:pic>
      <p:pic>
        <p:nvPicPr>
          <p:cNvPr id="5" name="Content Placeholder 6">
            <a:extLst>
              <a:ext uri="{FF2B5EF4-FFF2-40B4-BE49-F238E27FC236}">
                <a16:creationId xmlns:a16="http://schemas.microsoft.com/office/drawing/2014/main" id="{ADDDA0CF-E6BF-F085-9C8C-9B96527CD2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2009" y="1859973"/>
            <a:ext cx="6464880" cy="3211209"/>
          </a:xfrm>
          <a:prstGeom prst="rect">
            <a:avLst/>
          </a:prstGeom>
        </p:spPr>
      </p:pic>
      <p:pic>
        <p:nvPicPr>
          <p:cNvPr id="2" name="BL-0003_As-depicted-in-this-slide-the_24k_mono">
            <a:hlinkClick r:id="" action="ppaction://media"/>
            <a:extLst>
              <a:ext uri="{FF2B5EF4-FFF2-40B4-BE49-F238E27FC236}">
                <a16:creationId xmlns:a16="http://schemas.microsoft.com/office/drawing/2014/main" id="{6DA01CEC-238C-6686-CF4C-271DFA699A8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77412" y="6154272"/>
            <a:ext cx="609600" cy="609600"/>
          </a:xfrm>
          <a:prstGeom prst="rect">
            <a:avLst/>
          </a:prstGeom>
        </p:spPr>
      </p:pic>
    </p:spTree>
    <p:extLst>
      <p:ext uri="{BB962C8B-B14F-4D97-AF65-F5344CB8AC3E}">
        <p14:creationId xmlns:p14="http://schemas.microsoft.com/office/powerpoint/2010/main" val="28475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BFEF111-1673-DB81-253B-9D619F4CDC9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1848811"/>
            <a:ext cx="12191432" cy="3589361"/>
          </a:xfrm>
          <a:prstGeom prst="rect">
            <a:avLst/>
          </a:prstGeom>
        </p:spPr>
      </p:pic>
      <p:pic>
        <p:nvPicPr>
          <p:cNvPr id="7" name="Picture 1">
            <a:extLst>
              <a:ext uri="{FF2B5EF4-FFF2-40B4-BE49-F238E27FC236}">
                <a16:creationId xmlns:a16="http://schemas.microsoft.com/office/drawing/2014/main" id="{20A3A461-0474-36B1-18EF-993B861E0A6A}"/>
              </a:ext>
            </a:extLst>
          </p:cNvPr>
          <p:cNvPicPr>
            <a:picLocks noChangeAspect="1"/>
          </p:cNvPicPr>
          <p:nvPr/>
        </p:nvPicPr>
        <p:blipFill rotWithShape="1">
          <a:blip r:embed="rId6"/>
          <a:srcRect t="6764" b="-229"/>
          <a:stretch/>
        </p:blipFill>
        <p:spPr>
          <a:xfrm>
            <a:off x="1924004" y="1119232"/>
            <a:ext cx="7178081" cy="5048518"/>
          </a:xfrm>
          <a:prstGeom prst="rect">
            <a:avLst/>
          </a:prstGeom>
          <a:noFill/>
        </p:spPr>
      </p:pic>
      <p:pic>
        <p:nvPicPr>
          <p:cNvPr id="2" name="BL-0004_The-reduction-in-arable-land-p_24k_mono">
            <a:hlinkClick r:id="" action="ppaction://media"/>
            <a:extLst>
              <a:ext uri="{FF2B5EF4-FFF2-40B4-BE49-F238E27FC236}">
                <a16:creationId xmlns:a16="http://schemas.microsoft.com/office/drawing/2014/main" id="{6F8B1918-E4C8-D405-AD15-9D1903EE1CC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48837" y="6182037"/>
            <a:ext cx="609600" cy="609600"/>
          </a:xfrm>
          <a:prstGeom prst="rect">
            <a:avLst/>
          </a:prstGeom>
        </p:spPr>
      </p:pic>
    </p:spTree>
    <p:extLst>
      <p:ext uri="{BB962C8B-B14F-4D97-AF65-F5344CB8AC3E}">
        <p14:creationId xmlns:p14="http://schemas.microsoft.com/office/powerpoint/2010/main" val="314592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9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B50F78-3A8E-B3CB-5493-C1710BCFBB04}"/>
              </a:ext>
            </a:extLst>
          </p:cNvPr>
          <p:cNvSpPr>
            <a:spLocks noGrp="1"/>
          </p:cNvSpPr>
          <p:nvPr>
            <p:ph sz="quarter" idx="31"/>
          </p:nvPr>
        </p:nvSpPr>
        <p:spPr/>
        <p:txBody>
          <a:bodyPr/>
          <a:lstStyle/>
          <a:p>
            <a:r>
              <a:rPr lang="fr-FR" sz="4400" dirty="0" err="1"/>
              <a:t>Sanity</a:t>
            </a:r>
            <a:r>
              <a:rPr lang="fr-FR" sz="4400" dirty="0"/>
              <a:t> check: a RECAP </a:t>
            </a:r>
            <a:r>
              <a:rPr lang="fr-FR" sz="4400" dirty="0" err="1"/>
              <a:t>soil</a:t>
            </a:r>
            <a:r>
              <a:rPr lang="fr-FR" sz="4400" dirty="0"/>
              <a:t> </a:t>
            </a:r>
            <a:r>
              <a:rPr lang="fr-FR" sz="4400" dirty="0" err="1"/>
              <a:t>treatment</a:t>
            </a:r>
            <a:r>
              <a:rPr lang="fr-FR" sz="4400" dirty="0"/>
              <a:t> </a:t>
            </a:r>
            <a:r>
              <a:rPr lang="fr-FR" sz="4400" dirty="0" err="1"/>
              <a:t>technology</a:t>
            </a:r>
            <a:endParaRPr lang="fr-FR" sz="4400" dirty="0"/>
          </a:p>
        </p:txBody>
      </p:sp>
      <p:grpSp>
        <p:nvGrpSpPr>
          <p:cNvPr id="4" name="Group 31">
            <a:extLst>
              <a:ext uri="{FF2B5EF4-FFF2-40B4-BE49-F238E27FC236}">
                <a16:creationId xmlns:a16="http://schemas.microsoft.com/office/drawing/2014/main" id="{FF025314-3CB4-D920-CABA-16CE9F06486C}"/>
              </a:ext>
            </a:extLst>
          </p:cNvPr>
          <p:cNvGrpSpPr/>
          <p:nvPr/>
        </p:nvGrpSpPr>
        <p:grpSpPr>
          <a:xfrm>
            <a:off x="2032000" y="914399"/>
            <a:ext cx="8128000" cy="5418667"/>
            <a:chOff x="2032000" y="914399"/>
            <a:chExt cx="8128000" cy="5418667"/>
          </a:xfrm>
        </p:grpSpPr>
        <p:graphicFrame>
          <p:nvGraphicFramePr>
            <p:cNvPr id="5" name="Diagramme 1">
              <a:extLst>
                <a:ext uri="{FF2B5EF4-FFF2-40B4-BE49-F238E27FC236}">
                  <a16:creationId xmlns:a16="http://schemas.microsoft.com/office/drawing/2014/main" id="{BCF451DF-8AE8-FD74-1623-130DE9E1697E}"/>
                </a:ext>
              </a:extLst>
            </p:cNvPr>
            <p:cNvGraphicFramePr/>
            <p:nvPr>
              <p:extLst>
                <p:ext uri="{D42A27DB-BD31-4B8C-83A1-F6EECF244321}">
                  <p14:modId xmlns:p14="http://schemas.microsoft.com/office/powerpoint/2010/main" val="466395811"/>
                </p:ext>
              </p:extLst>
            </p:nvPr>
          </p:nvGraphicFramePr>
          <p:xfrm>
            <a:off x="2032000" y="914399"/>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ZoneTexte 2">
              <a:extLst>
                <a:ext uri="{FF2B5EF4-FFF2-40B4-BE49-F238E27FC236}">
                  <a16:creationId xmlns:a16="http://schemas.microsoft.com/office/drawing/2014/main" id="{93519613-7077-3824-3380-F77C7E58B48A}"/>
                </a:ext>
              </a:extLst>
            </p:cNvPr>
            <p:cNvSpPr txBox="1"/>
            <p:nvPr/>
          </p:nvSpPr>
          <p:spPr>
            <a:xfrm>
              <a:off x="2233911" y="1086936"/>
              <a:ext cx="625033" cy="923330"/>
            </a:xfrm>
            <a:prstGeom prst="rect">
              <a:avLst/>
            </a:prstGeom>
            <a:noFill/>
          </p:spPr>
          <p:txBody>
            <a:bodyPr wrap="square" rtlCol="0">
              <a:spAutoFit/>
            </a:bodyPr>
            <a:lstStyle/>
            <a:p>
              <a:r>
                <a:rPr lang="fr-BE" sz="5400" dirty="0">
                  <a:solidFill>
                    <a:schemeClr val="tx2"/>
                  </a:solidFill>
                  <a:latin typeface="Britannic Bold" panose="020B0903060703020204" pitchFamily="34" charset="0"/>
                </a:rPr>
                <a:t>R</a:t>
              </a:r>
            </a:p>
          </p:txBody>
        </p:sp>
        <p:sp>
          <p:nvSpPr>
            <p:cNvPr id="7" name="ZoneTexte 3">
              <a:extLst>
                <a:ext uri="{FF2B5EF4-FFF2-40B4-BE49-F238E27FC236}">
                  <a16:creationId xmlns:a16="http://schemas.microsoft.com/office/drawing/2014/main" id="{7E660108-C9C5-0242-7A48-67BD0AE848A1}"/>
                </a:ext>
              </a:extLst>
            </p:cNvPr>
            <p:cNvSpPr txBox="1"/>
            <p:nvPr/>
          </p:nvSpPr>
          <p:spPr>
            <a:xfrm>
              <a:off x="2749419" y="2110534"/>
              <a:ext cx="625033" cy="923330"/>
            </a:xfrm>
            <a:prstGeom prst="rect">
              <a:avLst/>
            </a:prstGeom>
            <a:noFill/>
          </p:spPr>
          <p:txBody>
            <a:bodyPr wrap="square" rtlCol="0">
              <a:spAutoFit/>
            </a:bodyPr>
            <a:lstStyle/>
            <a:p>
              <a:r>
                <a:rPr lang="fr-BE" sz="5400">
                  <a:solidFill>
                    <a:schemeClr val="tx2"/>
                  </a:solidFill>
                  <a:latin typeface="Britannic Bold" panose="020B0903060703020204" pitchFamily="34" charset="0"/>
                </a:rPr>
                <a:t>E</a:t>
              </a:r>
            </a:p>
          </p:txBody>
        </p:sp>
        <p:sp>
          <p:nvSpPr>
            <p:cNvPr id="8" name="ZoneTexte 4">
              <a:extLst>
                <a:ext uri="{FF2B5EF4-FFF2-40B4-BE49-F238E27FC236}">
                  <a16:creationId xmlns:a16="http://schemas.microsoft.com/office/drawing/2014/main" id="{C58B104B-A8C7-87F3-CABA-26CC856DBBE1}"/>
                </a:ext>
              </a:extLst>
            </p:cNvPr>
            <p:cNvSpPr txBox="1"/>
            <p:nvPr/>
          </p:nvSpPr>
          <p:spPr>
            <a:xfrm>
              <a:off x="2886242" y="3143834"/>
              <a:ext cx="625033" cy="923330"/>
            </a:xfrm>
            <a:prstGeom prst="rect">
              <a:avLst/>
            </a:prstGeom>
            <a:noFill/>
          </p:spPr>
          <p:txBody>
            <a:bodyPr wrap="square" rtlCol="0">
              <a:spAutoFit/>
            </a:bodyPr>
            <a:lstStyle/>
            <a:p>
              <a:r>
                <a:rPr lang="fr-BE" sz="5400">
                  <a:solidFill>
                    <a:schemeClr val="tx2"/>
                  </a:solidFill>
                  <a:latin typeface="Britannic Bold" panose="020B0903060703020204" pitchFamily="34" charset="0"/>
                </a:rPr>
                <a:t>C</a:t>
              </a:r>
            </a:p>
          </p:txBody>
        </p:sp>
        <p:sp>
          <p:nvSpPr>
            <p:cNvPr id="9" name="ZoneTexte 5">
              <a:extLst>
                <a:ext uri="{FF2B5EF4-FFF2-40B4-BE49-F238E27FC236}">
                  <a16:creationId xmlns:a16="http://schemas.microsoft.com/office/drawing/2014/main" id="{095D6F1B-928D-8ADB-4A44-05C320BE8014}"/>
                </a:ext>
              </a:extLst>
            </p:cNvPr>
            <p:cNvSpPr txBox="1"/>
            <p:nvPr/>
          </p:nvSpPr>
          <p:spPr>
            <a:xfrm>
              <a:off x="2749418" y="4156238"/>
              <a:ext cx="625033" cy="923330"/>
            </a:xfrm>
            <a:prstGeom prst="rect">
              <a:avLst/>
            </a:prstGeom>
            <a:noFill/>
          </p:spPr>
          <p:txBody>
            <a:bodyPr wrap="square" rtlCol="0">
              <a:spAutoFit/>
            </a:bodyPr>
            <a:lstStyle/>
            <a:p>
              <a:r>
                <a:rPr lang="fr-BE" sz="5400">
                  <a:solidFill>
                    <a:schemeClr val="tx2"/>
                  </a:solidFill>
                  <a:latin typeface="Britannic Bold" panose="020B0903060703020204" pitchFamily="34" charset="0"/>
                </a:rPr>
                <a:t>A</a:t>
              </a:r>
            </a:p>
          </p:txBody>
        </p:sp>
        <p:sp>
          <p:nvSpPr>
            <p:cNvPr id="10" name="ZoneTexte 6">
              <a:extLst>
                <a:ext uri="{FF2B5EF4-FFF2-40B4-BE49-F238E27FC236}">
                  <a16:creationId xmlns:a16="http://schemas.microsoft.com/office/drawing/2014/main" id="{33DA601D-8941-FE21-8F03-56A0A5E63D59}"/>
                </a:ext>
              </a:extLst>
            </p:cNvPr>
            <p:cNvSpPr txBox="1"/>
            <p:nvPr/>
          </p:nvSpPr>
          <p:spPr>
            <a:xfrm>
              <a:off x="2261209" y="5168642"/>
              <a:ext cx="625033" cy="923330"/>
            </a:xfrm>
            <a:prstGeom prst="rect">
              <a:avLst/>
            </a:prstGeom>
            <a:noFill/>
          </p:spPr>
          <p:txBody>
            <a:bodyPr wrap="square" rtlCol="0">
              <a:spAutoFit/>
            </a:bodyPr>
            <a:lstStyle/>
            <a:p>
              <a:r>
                <a:rPr lang="fr-BE" sz="5400">
                  <a:solidFill>
                    <a:schemeClr val="tx2"/>
                  </a:solidFill>
                  <a:latin typeface="Britannic Bold" panose="020B0903060703020204" pitchFamily="34" charset="0"/>
                </a:rPr>
                <a:t>P</a:t>
              </a:r>
            </a:p>
          </p:txBody>
        </p:sp>
      </p:grpSp>
      <p:pic>
        <p:nvPicPr>
          <p:cNvPr id="2" name="BL-0005_Our-proposed-solution-involves_24k_mono">
            <a:hlinkClick r:id="" action="ppaction://media"/>
            <a:extLst>
              <a:ext uri="{FF2B5EF4-FFF2-40B4-BE49-F238E27FC236}">
                <a16:creationId xmlns:a16="http://schemas.microsoft.com/office/drawing/2014/main" id="{C8F88788-11B5-1DAA-A463-C9FFC2AB3C3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855200" y="6168559"/>
            <a:ext cx="609600" cy="609600"/>
          </a:xfrm>
          <a:prstGeom prst="rect">
            <a:avLst/>
          </a:prstGeom>
        </p:spPr>
      </p:pic>
    </p:spTree>
    <p:extLst>
      <p:ext uri="{BB962C8B-B14F-4D97-AF65-F5344CB8AC3E}">
        <p14:creationId xmlns:p14="http://schemas.microsoft.com/office/powerpoint/2010/main" val="89432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7C68E61-7E9D-4E93-9506-56B5C2960B87}"/>
              </a:ext>
            </a:extLst>
          </p:cNvPr>
          <p:cNvSpPr>
            <a:spLocks noGrp="1"/>
          </p:cNvSpPr>
          <p:nvPr>
            <p:ph type="body" sz="quarter" idx="10"/>
          </p:nvPr>
        </p:nvSpPr>
        <p:spPr/>
        <p:txBody>
          <a:bodyPr/>
          <a:lstStyle/>
          <a:p>
            <a:r>
              <a:rPr lang="fr-BE" dirty="0" err="1"/>
              <a:t>Thank</a:t>
            </a:r>
            <a:r>
              <a:rPr lang="fr-BE" dirty="0"/>
              <a:t> </a:t>
            </a:r>
            <a:r>
              <a:rPr lang="fr-BE" dirty="0" err="1"/>
              <a:t>you</a:t>
            </a:r>
            <a:r>
              <a:rPr lang="fr-BE" dirty="0"/>
              <a:t> for </a:t>
            </a:r>
            <a:r>
              <a:rPr lang="fr-BE" dirty="0" err="1"/>
              <a:t>your</a:t>
            </a:r>
            <a:r>
              <a:rPr lang="fr-BE" dirty="0"/>
              <a:t> attention !</a:t>
            </a:r>
          </a:p>
        </p:txBody>
      </p:sp>
    </p:spTree>
    <p:extLst>
      <p:ext uri="{BB962C8B-B14F-4D97-AF65-F5344CB8AC3E}">
        <p14:creationId xmlns:p14="http://schemas.microsoft.com/office/powerpoint/2010/main" val="2058482220"/>
      </p:ext>
    </p:extLst>
  </p:cSld>
  <p:clrMapOvr>
    <a:masterClrMapping/>
  </p:clrMapOvr>
</p:sld>
</file>

<file path=ppt/theme/theme1.xml><?xml version="1.0" encoding="utf-8"?>
<a:theme xmlns:a="http://schemas.openxmlformats.org/drawingml/2006/main" name="Fond HT">
  <a:themeElements>
    <a:clrScheme name="HT">
      <a:dk1>
        <a:sysClr val="windowText" lastClr="000000"/>
      </a:dk1>
      <a:lt1>
        <a:sysClr val="window" lastClr="FFFFFF"/>
      </a:lt1>
      <a:dk2>
        <a:srgbClr val="13676B"/>
      </a:dk2>
      <a:lt2>
        <a:srgbClr val="F2F2F2"/>
      </a:lt2>
      <a:accent1>
        <a:srgbClr val="509E2F"/>
      </a:accent1>
      <a:accent2>
        <a:srgbClr val="1D9AA1"/>
      </a:accent2>
      <a:accent3>
        <a:srgbClr val="27CED7"/>
      </a:accent3>
      <a:accent4>
        <a:srgbClr val="13676B"/>
      </a:accent4>
      <a:accent5>
        <a:srgbClr val="42BA97"/>
      </a:accent5>
      <a:accent6>
        <a:srgbClr val="62A39F"/>
      </a:accent6>
      <a:hlink>
        <a:srgbClr val="6B9F25"/>
      </a:hlink>
      <a:folHlink>
        <a:srgbClr val="27CED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71246CD1-44F5-0C4B-A9D8-60896C0ABD00}" vid="{6BEC6192-C767-F246-BC10-E7DF947E13F6}"/>
    </a:ext>
  </a:extLst>
</a:theme>
</file>

<file path=ppt/theme/theme2.xml><?xml version="1.0" encoding="utf-8"?>
<a:theme xmlns:a="http://schemas.openxmlformats.org/drawingml/2006/main" name="Diapositives de Base">
  <a:themeElements>
    <a:clrScheme name="HT">
      <a:dk1>
        <a:sysClr val="windowText" lastClr="000000"/>
      </a:dk1>
      <a:lt1>
        <a:sysClr val="window" lastClr="FFFFFF"/>
      </a:lt1>
      <a:dk2>
        <a:srgbClr val="13676B"/>
      </a:dk2>
      <a:lt2>
        <a:srgbClr val="F2F2F2"/>
      </a:lt2>
      <a:accent1>
        <a:srgbClr val="509E2F"/>
      </a:accent1>
      <a:accent2>
        <a:srgbClr val="1D9AA1"/>
      </a:accent2>
      <a:accent3>
        <a:srgbClr val="27CED7"/>
      </a:accent3>
      <a:accent4>
        <a:srgbClr val="13676B"/>
      </a:accent4>
      <a:accent5>
        <a:srgbClr val="42BA97"/>
      </a:accent5>
      <a:accent6>
        <a:srgbClr val="62A39F"/>
      </a:accent6>
      <a:hlink>
        <a:srgbClr val="6B9F25"/>
      </a:hlink>
      <a:folHlink>
        <a:srgbClr val="27CED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71246CD1-44F5-0C4B-A9D8-60896C0ABD00}" vid="{3AF9C5EE-926E-684B-8BC6-7BD5E6A6D6B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2020_HT_presentation_template</Template>
  <TotalTime>0</TotalTime>
  <Words>630</Words>
  <Application>Microsoft Office PowerPoint</Application>
  <PresentationFormat>Grand écran</PresentationFormat>
  <Paragraphs>42</Paragraphs>
  <Slides>6</Slides>
  <Notes>5</Notes>
  <HiddenSlides>0</HiddenSlides>
  <MMClips>5</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6</vt:i4>
      </vt:variant>
    </vt:vector>
  </HeadingPairs>
  <TitlesOfParts>
    <vt:vector size="16" baseType="lpstr">
      <vt:lpstr>Arial</vt:lpstr>
      <vt:lpstr>Britannic Bold</vt:lpstr>
      <vt:lpstr>Calibri</vt:lpstr>
      <vt:lpstr>Calibri Light</vt:lpstr>
      <vt:lpstr>Open Sans</vt:lpstr>
      <vt:lpstr>Söhne</vt:lpstr>
      <vt:lpstr>Times New Roman</vt:lpstr>
      <vt:lpstr>Wingdings</vt:lpstr>
      <vt:lpstr>Fond HT</vt:lpstr>
      <vt:lpstr>Diapositives de Base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 Vandekerckhove</dc:creator>
  <cp:lastModifiedBy>Fanny Vandekerckhove</cp:lastModifiedBy>
  <cp:revision>5</cp:revision>
  <dcterms:created xsi:type="dcterms:W3CDTF">2023-05-09T07:06:19Z</dcterms:created>
  <dcterms:modified xsi:type="dcterms:W3CDTF">2023-05-09T08:04:15Z</dcterms:modified>
</cp:coreProperties>
</file>